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892" r:id="rId3"/>
    <p:sldId id="272" r:id="rId4"/>
    <p:sldId id="852" r:id="rId5"/>
    <p:sldId id="863" r:id="rId6"/>
    <p:sldId id="875" r:id="rId7"/>
    <p:sldId id="884" r:id="rId8"/>
    <p:sldId id="885" r:id="rId9"/>
    <p:sldId id="886" r:id="rId10"/>
    <p:sldId id="887" r:id="rId11"/>
    <p:sldId id="888" r:id="rId12"/>
    <p:sldId id="889" r:id="rId13"/>
    <p:sldId id="890" r:id="rId14"/>
    <p:sldId id="878" r:id="rId15"/>
    <p:sldId id="891" r:id="rId16"/>
    <p:sldId id="874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3BA"/>
    <a:srgbClr val="BC983C"/>
    <a:srgbClr val="C1A546"/>
    <a:srgbClr val="5994BC"/>
    <a:srgbClr val="BF1818"/>
    <a:srgbClr val="D5C2AB"/>
    <a:srgbClr val="000037"/>
    <a:srgbClr val="009D90"/>
    <a:srgbClr val="00646E"/>
    <a:srgbClr val="00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B55B3-F7EC-47E5-8C0A-6F1607B6D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BAAEB6-574F-48E9-9EEA-E7C53212C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960EA-A741-489C-AC98-91D7730D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07700-14DA-48D6-91D5-5985D897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785FE-74DA-4074-BF32-7BCFC238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9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9F446-A558-469E-AFBE-53F0ACA5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22F094-5A36-4FA4-8769-F2FC6C86F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FECD50-ACCD-4C2B-94EA-797DD45F2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F63DE4-DA02-4FA1-9470-F4575AA4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1A22A0-793D-4112-8F78-A0C76ED7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2BE051-B845-46ED-B9DD-AC68815F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50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749C7-9FA3-47B5-9BF1-77DA6FDA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A7A368-BBCB-48FC-940D-99C378502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1EAB2-6D40-43C6-92F7-91CE98C2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142DF1-FD41-4DE0-9202-F5319BAA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F36247-036E-4739-94A6-C4AAC838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40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AE401F-70BD-40A1-B3D4-0684FCB10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2FFE34-9ED9-468C-9499-DC3F98D4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7D81AE-060B-4666-B035-8E088566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95472-ED53-47B6-89D2-5605D038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146F93-BB22-4DD5-88C7-65336E6E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07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52D74-245B-4ADE-8626-05838B06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EFA77-C4F6-4546-97B8-A52D8C34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8384BD-E4FE-4294-A513-A5111E65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F120A2-2B03-49C8-A606-6C1667B9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25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ED607-7DF4-447F-9884-31073516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84836-E904-4501-92BE-0C230011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BBF55-8585-4009-B7BE-A4144CF8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2EFEBC-3C90-4EA1-953D-BE1F7597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ACFC7-2CF1-44ED-828E-8A3FE96E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5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23552-61E2-479B-B87E-69A8C201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98D21-7A41-422D-80DE-BFD517D2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CC3D5A-66B9-403C-8F7A-11B1E8A9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83314C-FAEF-4D96-9506-4647DF20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C053A8-2EC8-462F-AC4C-D603FD36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53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6DB5-DFBA-4960-9FC3-C2A7E72A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5F3BF-5F33-4BA0-A159-580EA1E83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68E186-88C9-423C-9EC3-AF946B797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3CBF33-1FD3-4862-B6C4-CCEDF83E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BE276A-DC40-4FE9-92D1-EAABC8F6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20AA33-73D4-49E1-97DD-8B161BAD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11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2D69-5FA0-4444-90AA-5159B04E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5CBE05-9A02-41DF-B6E2-33C6CC037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D461B4-4A55-456D-B7BA-0483C3272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A6B447-958C-421B-80BB-0506D4022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C715C7-30D3-4BC9-9191-1C83D3683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F7AECE-BC02-4843-A1CF-4D28E67F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E2C514-C2A7-42BB-822C-08B092B5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8E8636-624D-487F-AFA7-D51C941B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8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A02DE-01BB-41AA-934C-5A3FF3B0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87F70C-BF3E-4AE3-9004-6C9F38DB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139E3B-8914-4B98-A625-DD36DEE8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76CF16-C058-4301-91FE-E6F89741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9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911D98-89A6-441E-86C9-3CEEE1FA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9BC562-6A70-41F1-B89F-BC50FFBC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806716-E2F4-4891-A060-C652D2CA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45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A0C3E-76C0-4F63-8B9B-374BC464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F3A08-0126-4A33-BB0C-66D1EEE7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179477-290F-4EC1-AF3A-F21DDC843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D8C7D-F896-492F-8C1A-DB18CEDE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A20E59-8816-4BA9-BED4-8728EE03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7F991-C90C-4824-9B13-9C42AC10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00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BA16B4-D1E8-429C-B80E-2FB44AE3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C8D5A-3820-4CE3-9DF1-8CBD2AC9B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D03AB-C333-4A72-903B-69A1529DE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D8C9-05B8-4434-8DA6-D8774C3C6158}" type="datetimeFigureOut">
              <a:rPr lang="es-ES" smtClean="0"/>
              <a:t>08/02/2024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C0F526-3483-4264-A16F-C4EC96515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239393-FE98-4D30-ACF0-8E243F1D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7059-1C43-41DF-8FCA-3881227F3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59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EAE0E30-84F3-E630-2FE4-07A38970DE3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320674" cy="6858000"/>
            <a:chOff x="0" y="0"/>
            <a:chExt cx="12320674" cy="6858000"/>
          </a:xfrm>
        </p:grpSpPr>
        <p:pic>
          <p:nvPicPr>
            <p:cNvPr id="4" name="Imagen 3" descr="Interfaz de usuario gráfica&#10;&#10;Descripción generada automáticamente con confianza media">
              <a:extLst>
                <a:ext uri="{FF2B5EF4-FFF2-40B4-BE49-F238E27FC236}">
                  <a16:creationId xmlns:a16="http://schemas.microsoft.com/office/drawing/2014/main" id="{6C77973F-6FC0-BA5D-7507-2A6011F70FC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882BA331-DD6B-411E-9622-D42DF4F34D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9272" y="3736898"/>
              <a:ext cx="90814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u="none" strike="noStrike" kern="1200" cap="none" spc="0" normalizeH="0" baseline="0" noProof="0" dirty="0">
                  <a:ln>
                    <a:noFill/>
                  </a:ln>
                  <a:solidFill>
                    <a:srgbClr val="EFE3BA"/>
                  </a:solidFill>
                  <a:effectLst/>
                  <a:uLnTx/>
                  <a:uFillTx/>
                  <a:latin typeface="Arial" panose="020B0604020202020204" pitchFamily="34" charset="0"/>
                  <a:ea typeface="League Gothic" charset="0"/>
                  <a:cs typeface="League Gothic" charset="0"/>
                </a:rPr>
                <a:t>Presentación de Candidaturas</a:t>
              </a:r>
            </a:p>
          </p:txBody>
        </p:sp>
        <p:pic>
          <p:nvPicPr>
            <p:cNvPr id="7" name="Imagen 6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34DB6E76-D905-840F-5A52-AB771C82411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680" y="488430"/>
              <a:ext cx="5108636" cy="2760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21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2C79C-C883-104E-BADB-8BED969FC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01509537-13B5-227C-972B-889400AB8B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526F1F16-7262-2C5A-1058-9224126085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256456DB-69E9-E113-5015-51A4152168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0CD758CA-0890-9994-9A70-5019645D9713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63A6E8F9-E5EE-1FC8-8796-668CD5F87646}"/>
              </a:ext>
            </a:extLst>
          </p:cNvPr>
          <p:cNvSpPr txBox="1"/>
          <p:nvPr/>
        </p:nvSpPr>
        <p:spPr>
          <a:xfrm>
            <a:off x="61454" y="243861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C9B5D33-27E9-4679-4651-D1FC50D10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1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432E2-2F4E-5727-B2FA-16DA494FA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4018E4D9-810A-361B-29A5-4564774544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AFB3AE2F-11D3-C8BE-1C1E-126981998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9BCE489A-97BA-42E2-F31A-091F85EEB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521728FF-2627-B80A-6E97-8C86A5CA549E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EFD2E28F-370B-2D9B-D900-229FF31110DF}"/>
              </a:ext>
            </a:extLst>
          </p:cNvPr>
          <p:cNvSpPr txBox="1"/>
          <p:nvPr/>
        </p:nvSpPr>
        <p:spPr>
          <a:xfrm>
            <a:off x="61454" y="243861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6239AB34-C3F2-CF4C-D800-5D9D0EE3D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5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A00D8-CD49-DAEB-B84B-576536025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414B920B-345A-BB83-09CB-C9B11B9DC4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20F9AD37-7F05-B021-84DE-B8374B3A3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ED9EF9EA-EE26-D870-60E5-B88A5DE083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57B4DAAF-6AD2-EB03-C8CE-3B0F2A449824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8A56B644-25DA-1E36-AC45-99B8B16254F2}"/>
              </a:ext>
            </a:extLst>
          </p:cNvPr>
          <p:cNvSpPr txBox="1"/>
          <p:nvPr/>
        </p:nvSpPr>
        <p:spPr>
          <a:xfrm>
            <a:off x="61454" y="243861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69FF2703-BB4E-B31F-F20F-FC16F0847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4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2CFC-7F91-E724-63F5-8DE377DCC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5CCAB217-9B2D-0142-B691-688B1165E0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704E6C79-C586-2395-026F-AE99160480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4BA804F9-37CF-9AD5-8552-2DDF6E166A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24DD5143-4FD2-0798-170E-647AE3EE7D5A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6F32445A-C623-C9B7-0FDC-C8FC5D85157E}"/>
              </a:ext>
            </a:extLst>
          </p:cNvPr>
          <p:cNvSpPr txBox="1"/>
          <p:nvPr/>
        </p:nvSpPr>
        <p:spPr>
          <a:xfrm>
            <a:off x="61454" y="243861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95A1EAF-CF68-EB4F-BEC0-1F6FFD7F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5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5323C8FA-08D7-BCA7-29E6-80CB78911E3F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63899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Resultados: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 las conclusiones, sistemas de medición y resultados que avalen el éxito del proyecto.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(Extensión recomendada: 2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aprox.)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8BEE7B3-B12C-2274-A12E-A2FD86B5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910F8-D5FE-8C3D-945D-E628A7B76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A1C5B6AD-B16F-3A61-0ED9-9F89B6B254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37A533BA-E2A3-80EB-3950-D6CE4A1B55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2BFA25BA-1A01-67A1-AEF0-BDCFB2E7CD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46C98550-C7EE-DE82-4A4B-C0114CC11E41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4C0E5044-D8BA-138A-855F-8ED56C40642C}"/>
              </a:ext>
            </a:extLst>
          </p:cNvPr>
          <p:cNvSpPr txBox="1"/>
          <p:nvPr/>
        </p:nvSpPr>
        <p:spPr>
          <a:xfrm>
            <a:off x="61454" y="263899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Resultados: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 las conclusiones, sistemas de medición y resultados que avalen el éxito del proyecto.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(Extensión recomendada: 2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aprox.)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B1BB7EC3-C0AA-41FE-A3CE-328A6EA04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rma, Rectángulo&#10;&#10;Descripción generada automáticamente">
            <a:extLst>
              <a:ext uri="{FF2B5EF4-FFF2-40B4-BE49-F238E27FC236}">
                <a16:creationId xmlns:a16="http://schemas.microsoft.com/office/drawing/2014/main" id="{7FECB253-240F-B96D-91EF-FFDCF55507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AEB2A7B8-16DF-61BB-CC61-5C5C3B6F9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42" y="940180"/>
            <a:ext cx="6050116" cy="3268691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4059F6B1-146C-1870-597F-2BB92E9AFA81}"/>
              </a:ext>
            </a:extLst>
          </p:cNvPr>
          <p:cNvGrpSpPr/>
          <p:nvPr/>
        </p:nvGrpSpPr>
        <p:grpSpPr>
          <a:xfrm>
            <a:off x="1555299" y="5149051"/>
            <a:ext cx="9081402" cy="1612264"/>
            <a:chOff x="1338989" y="5139219"/>
            <a:chExt cx="9081402" cy="161226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919773D-AB70-9911-75D1-196380E48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051" y="5476569"/>
              <a:ext cx="3581222" cy="1274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0B0EA50-5239-37DD-3DE0-7C7B381336F3}"/>
                </a:ext>
              </a:extLst>
            </p:cNvPr>
            <p:cNvSpPr txBox="1"/>
            <p:nvPr/>
          </p:nvSpPr>
          <p:spPr>
            <a:xfrm>
              <a:off x="1338989" y="5139219"/>
              <a:ext cx="9081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eague Gothic" charset="0"/>
                  <a:cs typeface="League Gothic" charset="0"/>
                </a:rPr>
                <a:t>Patrocinador Platino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86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A83F-2816-39BE-0BA0-D597E769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>
            <a:extLst>
              <a:ext uri="{FF2B5EF4-FFF2-40B4-BE49-F238E27FC236}">
                <a16:creationId xmlns:a16="http://schemas.microsoft.com/office/drawing/2014/main" id="{A323DB2E-EA63-6B4A-1287-3C570EDD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964" y="1186924"/>
            <a:ext cx="10708069" cy="4019146"/>
          </a:xfrm>
          <a:noFill/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BC983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VALORAREMOS LAS CANDIDATURAS POR:</a:t>
            </a:r>
          </a:p>
          <a:p>
            <a:pPr algn="just"/>
            <a:endParaRPr lang="es-ES" sz="600" b="1" dirty="0">
              <a:solidFill>
                <a:srgbClr val="BC983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SU VALOR ESTRATÉGICO</a:t>
            </a:r>
            <a:r>
              <a:rPr lang="es-ES" sz="1400" b="1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 -  </a:t>
            </a:r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Criticidad del proyecto, solución o liderazgo de cara a posicionar la compañía como referente en su mercado.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SER DIFERENTE</a:t>
            </a:r>
            <a:r>
              <a:rPr lang="es-ES" sz="1400" b="1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en creatividad, en innovación, en implementación.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400" b="1" u="sng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EL IMPACTO</a:t>
            </a:r>
            <a:r>
              <a:rPr lang="es-ES" sz="1400" b="1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en ROI, en valoración del cliente y del empleado.</a:t>
            </a:r>
          </a:p>
          <a:p>
            <a:pPr algn="just"/>
            <a:endParaRPr lang="es-ES" sz="1400" dirty="0">
              <a:solidFill>
                <a:srgbClr val="5994BC"/>
              </a:solidFill>
              <a:latin typeface="Avenir Book" panose="02000503020000020003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ES" sz="2800" b="1" dirty="0">
                <a:solidFill>
                  <a:srgbClr val="BC983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ALGUNAS RECOMENDACIONES</a:t>
            </a:r>
          </a:p>
          <a:p>
            <a:pPr algn="l"/>
            <a:endParaRPr lang="es-ES" sz="600" b="1" dirty="0">
              <a:solidFill>
                <a:srgbClr val="BC983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Estructura la presentación en base a los siguientes puntos:</a:t>
            </a:r>
            <a:r>
              <a:rPr lang="en-U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Descripción del proyecto​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Objetivos del proyecto​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Desarrollo​</a:t>
            </a:r>
          </a:p>
          <a:p>
            <a:pPr lvl="1" algn="just" fontAlgn="base">
              <a:buFont typeface="+mj-lt"/>
              <a:buAutoNum type="arabicPeriod"/>
            </a:pPr>
            <a:r>
              <a:rPr lang="es-ES" sz="1400" b="1" u="sng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Resultados​</a:t>
            </a:r>
          </a:p>
          <a:p>
            <a:pPr algn="just" rtl="0" fontAlgn="base"/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RECUERDA: </a:t>
            </a:r>
            <a:r>
              <a:rPr lang="en-U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Describe los proyectos o soluciones de manera sencilla y apóyate en</a:t>
            </a:r>
            <a:r>
              <a:rPr lang="es-ES" sz="1400" b="1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es-ES" sz="1400" b="1" u="sng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datos y materiales audiovisuales</a:t>
            </a:r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. </a:t>
            </a:r>
            <a:r>
              <a:rPr lang="en-U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El jurado tiene que </a:t>
            </a:r>
            <a:r>
              <a:rPr lang="es-ES" sz="1400" b="1" u="sng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entender de un primer vistazo</a:t>
            </a:r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 lo que estás presentando, por muy compleja que sea la solución. </a:t>
            </a:r>
            <a:r>
              <a:rPr lang="en-U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​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Recuerda que el </a:t>
            </a:r>
            <a:r>
              <a:rPr lang="es-ES" sz="1400" b="1" u="sng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espacio</a:t>
            </a:r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 que tienes para aportar información es </a:t>
            </a:r>
            <a:r>
              <a:rPr lang="es-ES" sz="1400" b="1" u="sng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limitado</a:t>
            </a:r>
            <a:r>
              <a:rPr lang="es-ES" sz="1400" dirty="0">
                <a:solidFill>
                  <a:srgbClr val="EFE3BA"/>
                </a:solidFill>
                <a:latin typeface="Avenir Book" panose="02000503020000020003" pitchFamily="2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EFE3BA"/>
              </a:solidFill>
              <a:latin typeface="Avenir Book" panose="02000503020000020003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es-ES" sz="1400" b="1" dirty="0">
              <a:solidFill>
                <a:srgbClr val="5994BC"/>
              </a:solidFill>
              <a:latin typeface="Avenir Book" panose="02000503020000020003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932A48A2-8636-E33F-1336-0D5770C14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55"/>
          <a:stretch/>
        </p:blipFill>
        <p:spPr>
          <a:xfrm>
            <a:off x="-1197198" y="152327"/>
            <a:ext cx="3818333" cy="805471"/>
          </a:xfrm>
          <a:prstGeom prst="rect">
            <a:avLst/>
          </a:prstGeom>
        </p:spPr>
      </p:pic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27FB3DEF-BA17-3ED2-4A63-82C399EE0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1" b="22895"/>
          <a:stretch/>
        </p:blipFill>
        <p:spPr>
          <a:xfrm>
            <a:off x="4186833" y="182357"/>
            <a:ext cx="3818333" cy="7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9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577FCB4-E6FB-2BC7-6E8D-F33110BA3411}"/>
              </a:ext>
            </a:extLst>
          </p:cNvPr>
          <p:cNvGrpSpPr/>
          <p:nvPr/>
        </p:nvGrpSpPr>
        <p:grpSpPr>
          <a:xfrm>
            <a:off x="381618" y="986498"/>
            <a:ext cx="11428763" cy="5018355"/>
            <a:chOff x="329307" y="1227961"/>
            <a:chExt cx="11428763" cy="5018355"/>
          </a:xfrm>
        </p:grpSpPr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655AC246-409A-CA93-0903-ED73EE4A5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3691271"/>
              <a:ext cx="5705657" cy="8167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NOMBRE EMPRESA: 	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E8B85418-2259-49F6-CE96-5916E4C16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4922928"/>
              <a:ext cx="11428763" cy="1323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TÍTULO DEL PROYECTO:</a:t>
              </a:r>
            </a:p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sz="2400" dirty="0">
                  <a:solidFill>
                    <a:srgbClr val="595959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AC71407B-DA8D-F8D2-F9BE-C5B8A6A86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845" y="3691271"/>
              <a:ext cx="5600225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sz="1800" dirty="0">
                  <a:solidFill>
                    <a:srgbClr val="595959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SECTOR:</a:t>
              </a: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6524E0E3-A5DE-7E28-ABFC-EF9A3107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1227961"/>
              <a:ext cx="11428763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tabLst>
                  <a:tab pos="0" algn="l"/>
                  <a:tab pos="1219170" algn="l"/>
                  <a:tab pos="2438339" algn="l"/>
                  <a:tab pos="3657509" algn="l"/>
                  <a:tab pos="4876678" algn="l"/>
                  <a:tab pos="6095848" algn="l"/>
                  <a:tab pos="7315017" algn="l"/>
                  <a:tab pos="8534187" algn="l"/>
                  <a:tab pos="9753356" algn="l"/>
                  <a:tab pos="10972526" algn="l"/>
                  <a:tab pos="12191695" algn="l"/>
                  <a:tab pos="13410865" algn="l"/>
                </a:tabLst>
              </a:pPr>
              <a:r>
                <a:rPr lang="es-ES" dirty="0">
                  <a:solidFill>
                    <a:srgbClr val="595959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CATEGORÍA A LA QUE SE PRESENTA: </a:t>
              </a: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40A7E55D-4E7A-F830-5F1A-F392502DD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07" y="2459616"/>
              <a:ext cx="11428763" cy="816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5994BC"/>
              </a:solidFill>
              <a:miter lim="800000"/>
              <a:headEnd/>
              <a:tailEnd/>
            </a:ln>
          </p:spPr>
          <p:txBody>
            <a:bodyPr lIns="120000" tIns="62400" rIns="120000" bIns="62400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sz="1800" dirty="0">
                  <a:solidFill>
                    <a:srgbClr val="595959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ÁMBITO DE ACTUACIÓN (país/es):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04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14" name="7 CuadroTexto"/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Nota: Cuerpo texto 12 puntos, interlineado simple. No añadir más páginas</a:t>
            </a:r>
          </a:p>
        </p:txBody>
      </p:sp>
      <p:sp>
        <p:nvSpPr>
          <p:cNvPr id="3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43861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Descripción del proyecto: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Describe y resume en pocas líneas y de manera sencilla en qué consiste el proyecto presentado  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(Extensión recomendada: 1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AB4C636D-7B28-89F5-A1F8-CE086E98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62C01897-6CF9-EB19-16D0-9FF3518C0897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43861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Objetivos del proyecto: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Enumera y explica brevemente los objetivos globales y/o particulares hacia los que se enfoca el proyecto.  </a:t>
            </a: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(Extensión recomendada: 1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A356517-7809-1AE7-1566-22CBD1CA2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2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631E1A09-1B87-943A-099B-1A8FCABA11C8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58708FCB-CDCE-7F4D-1BAA-00BC69B6DA2C}"/>
              </a:ext>
            </a:extLst>
          </p:cNvPr>
          <p:cNvSpPr txBox="1"/>
          <p:nvPr/>
        </p:nvSpPr>
        <p:spPr>
          <a:xfrm>
            <a:off x="61454" y="243861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D023113-87BB-EF99-CD15-6BEE1EF52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4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B4CF3-A69F-D408-5B9E-D7B347A9C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243BC73E-FAFC-3ACA-C0B0-D372668082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E51A88A4-15DE-5ADA-D5EF-C52B78B5EB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777B270F-3F21-9693-CBC6-9D57A195F6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FC04AB7F-B981-7131-DBCD-4279FD3F53A6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4D7D5D95-DA89-D39D-F311-E27A1D1F32B2}"/>
              </a:ext>
            </a:extLst>
          </p:cNvPr>
          <p:cNvSpPr txBox="1"/>
          <p:nvPr/>
        </p:nvSpPr>
        <p:spPr>
          <a:xfrm>
            <a:off x="61454" y="243861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9BA2D35-799F-E5B9-4BB8-CC06600F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2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4F9F6-4555-EA28-307A-6D85168D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7102CC78-358D-EC6F-E4F9-9E3A409098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B3D5C0E6-ED56-1468-C53B-D219003623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5AD05C28-FC68-921E-BF1D-40F0DDED03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D9EC8744-210B-7FED-8A61-6D80F3B5CA0D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1536097C-DF36-CA7F-FC7B-D03B1A37E086}"/>
              </a:ext>
            </a:extLst>
          </p:cNvPr>
          <p:cNvSpPr txBox="1"/>
          <p:nvPr/>
        </p:nvSpPr>
        <p:spPr>
          <a:xfrm>
            <a:off x="61454" y="243861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32FB120B-706E-366E-3FDA-D86187A8B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1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36F0A-EE6E-48E6-287C-1DD6CE70C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ágenes integradas 1">
            <a:extLst>
              <a:ext uri="{FF2B5EF4-FFF2-40B4-BE49-F238E27FC236}">
                <a16:creationId xmlns:a16="http://schemas.microsoft.com/office/drawing/2014/main" id="{3C57F08F-0E06-AEA8-7B4F-03B6F58962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5" name="AutoShape 4" descr="Imágenes integradas 1">
            <a:extLst>
              <a:ext uri="{FF2B5EF4-FFF2-40B4-BE49-F238E27FC236}">
                <a16:creationId xmlns:a16="http://schemas.microsoft.com/office/drawing/2014/main" id="{100A73BA-A181-D2BD-94E7-9C24809DD2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6" name="AutoShape 6" descr="Imágenes integradas 1">
            <a:extLst>
              <a:ext uri="{FF2B5EF4-FFF2-40B4-BE49-F238E27FC236}">
                <a16:creationId xmlns:a16="http://schemas.microsoft.com/office/drawing/2014/main" id="{2BF2B908-F05A-82B7-6CE0-EBE0F85E5F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A49EA192-6736-2ADD-6C52-FF9396548B5B}"/>
              </a:ext>
            </a:extLst>
          </p:cNvPr>
          <p:cNvSpPr txBox="1"/>
          <p:nvPr/>
        </p:nvSpPr>
        <p:spPr>
          <a:xfrm>
            <a:off x="712045" y="6426889"/>
            <a:ext cx="99841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Nota: Cuerpo texto 12 puntos, interlineado simple. No añadir más páginas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2C811CBD-FD46-5206-AFE2-AC35E4CA0138}"/>
              </a:ext>
            </a:extLst>
          </p:cNvPr>
          <p:cNvSpPr txBox="1"/>
          <p:nvPr/>
        </p:nvSpPr>
        <p:spPr>
          <a:xfrm>
            <a:off x="61454" y="243861"/>
            <a:ext cx="120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es-ES" sz="1600" b="1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Desarrollo: 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Explica cómo se desarrollaron las diferentes fases del proyecto: diagnóstico, diseño, metodologías utilizadas, equipo implicado, retos organizativos y todo lo que consideres relevante en esta fase de desarrollo. (Extensión recomendada: 8 </a:t>
            </a:r>
            <a:r>
              <a:rPr lang="es-ES" sz="1400" dirty="0" err="1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slides</a:t>
            </a:r>
            <a:r>
              <a:rPr lang="es-ES" sz="1400" dirty="0">
                <a:solidFill>
                  <a:srgbClr val="EFE3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aprox.) 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1A7A82FC-17C4-AB28-7F5B-D5F0F3782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33" y="818791"/>
            <a:ext cx="11700670" cy="5608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5994BC"/>
            </a:solidFill>
            <a:miter lim="800000"/>
            <a:headEnd/>
            <a:tailEnd/>
          </a:ln>
        </p:spPr>
        <p:txBody>
          <a:bodyPr lIns="120000" tIns="62400" rIns="120000" bIns="6240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endParaRPr lang="es-ES" sz="1200" b="1" dirty="0">
              <a:solidFill>
                <a:srgbClr val="59595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89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817</Words>
  <Application>Microsoft Office PowerPoint</Application>
  <PresentationFormat>Panorámica</PresentationFormat>
  <Paragraphs>53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Jesica Duran</dc:creator>
  <cp:lastModifiedBy>Laura Solano</cp:lastModifiedBy>
  <cp:revision>13</cp:revision>
  <dcterms:created xsi:type="dcterms:W3CDTF">2022-03-17T10:39:29Z</dcterms:created>
  <dcterms:modified xsi:type="dcterms:W3CDTF">2024-02-08T11:10:44Z</dcterms:modified>
</cp:coreProperties>
</file>