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894" r:id="rId2"/>
    <p:sldId id="892" r:id="rId3"/>
    <p:sldId id="272" r:id="rId4"/>
    <p:sldId id="852" r:id="rId5"/>
    <p:sldId id="863" r:id="rId6"/>
    <p:sldId id="875" r:id="rId7"/>
    <p:sldId id="896" r:id="rId8"/>
    <p:sldId id="905" r:id="rId9"/>
    <p:sldId id="906" r:id="rId10"/>
    <p:sldId id="907" r:id="rId11"/>
    <p:sldId id="908" r:id="rId12"/>
    <p:sldId id="909" r:id="rId13"/>
    <p:sldId id="910" r:id="rId14"/>
    <p:sldId id="878" r:id="rId15"/>
    <p:sldId id="904" r:id="rId16"/>
    <p:sldId id="903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38"/>
    <a:srgbClr val="080E29"/>
    <a:srgbClr val="EFE3BA"/>
    <a:srgbClr val="BC983C"/>
    <a:srgbClr val="C1A546"/>
    <a:srgbClr val="5994BC"/>
    <a:srgbClr val="BF1818"/>
    <a:srgbClr val="D5C2AB"/>
    <a:srgbClr val="000037"/>
    <a:srgbClr val="009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332FD46-D445-D254-E7BF-E3BD4C45DA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AEFE40-4B74-A131-EC5B-05D74484D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278B-DADC-4F0F-BB37-08E99EA42D7B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F19BC0-28D7-B18B-92FE-11750D012E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D8EB1D-307D-0D47-B1E4-EB06679B6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A3F6-C633-4C58-B23E-AC3AD99D8D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74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B55B3-F7EC-47E5-8C0A-6F1607B6D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BAAEB6-574F-48E9-9EEA-E7C53212C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960EA-A741-489C-AC98-91D7730D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07700-14DA-48D6-91D5-5985D897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785FE-74DA-4074-BF32-7BCFC238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F446-A558-469E-AFBE-53F0ACA5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22F094-5A36-4FA4-8769-F2FC6C86F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FECD50-ACCD-4C2B-94EA-797DD45F2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F63DE4-DA02-4FA1-9470-F4575AA4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A22A0-793D-4112-8F78-A0C76ED7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2BE051-B845-46ED-B9DD-AC68815F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0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749C7-9FA3-47B5-9BF1-77DA6FDA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A7A368-BBCB-48FC-940D-99C378502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1EAB2-6D40-43C6-92F7-91CE98C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142DF1-FD41-4DE0-9202-F5319BAA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F36247-036E-4739-94A6-C4AAC838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40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AE401F-70BD-40A1-B3D4-0684FCB10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2FFE34-9ED9-468C-9499-DC3F98D4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7D81AE-060B-4666-B035-8E088566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95472-ED53-47B6-89D2-5605D038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146F93-BB22-4DD5-88C7-65336E6E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07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52D74-245B-4ADE-8626-05838B06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EFA77-C4F6-4546-97B8-A52D8C34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8384BD-E4FE-4294-A513-A5111E65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F120A2-2B03-49C8-A606-6C1667B9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2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ED607-7DF4-447F-9884-31073516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84836-E904-4501-92BE-0C230011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BBF55-8585-4009-B7BE-A4144CF8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2EFEBC-3C90-4EA1-953D-BE1F7597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ACFC7-2CF1-44ED-828E-8A3FE96E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5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23552-61E2-479B-B87E-69A8C20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98D21-7A41-422D-80DE-BFD517D2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C3D5A-66B9-403C-8F7A-11B1E8A9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3314C-FAEF-4D96-9506-4647DF20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C053A8-2EC8-462F-AC4C-D603FD36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53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6DB5-DFBA-4960-9FC3-C2A7E72A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5F3BF-5F33-4BA0-A159-580EA1E83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68E186-88C9-423C-9EC3-AF946B797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3CBF33-1FD3-4862-B6C4-CCEDF83E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E276A-DC40-4FE9-92D1-EAABC8F6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20AA33-73D4-49E1-97DD-8B161BAD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1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2D69-5FA0-4444-90AA-5159B04E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5CBE05-9A02-41DF-B6E2-33C6CC037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D461B4-4A55-456D-B7BA-0483C3272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A6B447-958C-421B-80BB-0506D4022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C715C7-30D3-4BC9-9191-1C83D3683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F7AECE-BC02-4843-A1CF-4D28E67F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E2C514-C2A7-42BB-822C-08B092B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8E8636-624D-487F-AFA7-D51C941B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A02DE-01BB-41AA-934C-5A3FF3B0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87F70C-BF3E-4AE3-9004-6C9F38DB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139E3B-8914-4B98-A625-DD36DEE8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76CF16-C058-4301-91FE-E6F89741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9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911D98-89A6-441E-86C9-3CEEE1FA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9BC562-6A70-41F1-B89F-BC50FFBC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806716-E2F4-4891-A060-C652D2CA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5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A0C3E-76C0-4F63-8B9B-374BC464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F3A08-0126-4A33-BB0C-66D1EEE7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79477-290F-4EC1-AF3A-F21DDC843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D8C7D-F896-492F-8C1A-DB18CEDE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A20E59-8816-4BA9-BED4-8728EE03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7F991-C90C-4824-9B13-9C42AC10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00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BA16B4-D1E8-429C-B80E-2FB44AE3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C8D5A-3820-4CE3-9DF1-8CBD2AC9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D03AB-C333-4A72-903B-69A1529DE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D8C9-05B8-4434-8DA6-D8774C3C6158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C0F526-3483-4264-A16F-C4EC96515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239393-FE98-4D30-ACF0-8E243F1D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5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A6837540-5192-F82D-EA45-FB807B6D3A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0"/>
            <a:ext cx="12192001" cy="6872520"/>
            <a:chOff x="-1" y="0"/>
            <a:chExt cx="12192001" cy="6872520"/>
          </a:xfrm>
        </p:grpSpPr>
        <p:pic>
          <p:nvPicPr>
            <p:cNvPr id="15" name="Degradado" descr="Patrón de fondo&#10;&#10;El contenido generado por IA puede ser incorrecto.">
              <a:extLst>
                <a:ext uri="{FF2B5EF4-FFF2-40B4-BE49-F238E27FC236}">
                  <a16:creationId xmlns:a16="http://schemas.microsoft.com/office/drawing/2014/main" id="{18709F04-021C-4B53-59B3-7551289A0C5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0571"/>
              <a:ext cx="12192000" cy="6097429"/>
            </a:xfrm>
            <a:prstGeom prst="rect">
              <a:avLst/>
            </a:prstGeom>
          </p:spPr>
        </p:pic>
        <p:pic>
          <p:nvPicPr>
            <p:cNvPr id="3" name="ESTRELLAS TRANSPARENTES" descr="Imagen en blanco y negro&#10;&#10;El contenido generado por IA puede ser incorrecto.">
              <a:extLst>
                <a:ext uri="{FF2B5EF4-FFF2-40B4-BE49-F238E27FC236}">
                  <a16:creationId xmlns:a16="http://schemas.microsoft.com/office/drawing/2014/main" id="{D111C818-6F85-F47F-B71C-91645687CC4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2" t="13505" r="17968" b="17795"/>
            <a:stretch/>
          </p:blipFill>
          <p:spPr>
            <a:xfrm>
              <a:off x="-1" y="14520"/>
              <a:ext cx="12192001" cy="6858000"/>
            </a:xfrm>
            <a:prstGeom prst="rect">
              <a:avLst/>
            </a:prstGeom>
          </p:spPr>
        </p:pic>
        <p:pic>
          <p:nvPicPr>
            <p:cNvPr id="22" name="Estrellas" descr="Imagen que contiene pájaro, fuegos artificiales, pequeño, luz&#10;&#10;El contenido generado por IA puede ser incorrecto.">
              <a:extLst>
                <a:ext uri="{FF2B5EF4-FFF2-40B4-BE49-F238E27FC236}">
                  <a16:creationId xmlns:a16="http://schemas.microsoft.com/office/drawing/2014/main" id="{D54A6BCB-F2B3-F9BA-2CD7-A135F023EBB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t="22148" r="22143" b="3642"/>
            <a:stretch/>
          </p:blipFill>
          <p:spPr>
            <a:xfrm>
              <a:off x="2685143" y="0"/>
              <a:ext cx="8709949" cy="5355771"/>
            </a:xfrm>
            <a:prstGeom prst="rect">
              <a:avLst/>
            </a:prstGeom>
          </p:spPr>
        </p:pic>
        <p:pic>
          <p:nvPicPr>
            <p:cNvPr id="7" name="Montaña rusa" descr="Imagen digital de un puente&#10;&#10;El contenido generado por IA puede ser incorrecto.">
              <a:extLst>
                <a:ext uri="{FF2B5EF4-FFF2-40B4-BE49-F238E27FC236}">
                  <a16:creationId xmlns:a16="http://schemas.microsoft.com/office/drawing/2014/main" id="{C0E5BB8A-C85A-99FF-1D00-53014C92B91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" r="9486" b="20629"/>
            <a:stretch/>
          </p:blipFill>
          <p:spPr>
            <a:xfrm>
              <a:off x="0" y="1283969"/>
              <a:ext cx="12192000" cy="5574031"/>
            </a:xfrm>
            <a:prstGeom prst="rect">
              <a:avLst/>
            </a:prstGeom>
          </p:spPr>
        </p:pic>
        <p:pic>
          <p:nvPicPr>
            <p:cNvPr id="9" name="MARCO BLANCO" descr="Forma, Rectángulo&#10;&#10;El contenido generado por IA puede ser incorrecto.">
              <a:extLst>
                <a:ext uri="{FF2B5EF4-FFF2-40B4-BE49-F238E27FC236}">
                  <a16:creationId xmlns:a16="http://schemas.microsoft.com/office/drawing/2014/main" id="{503EDE2D-B0F9-31BB-2644-54823748936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"/>
            <a:stretch/>
          </p:blipFill>
          <p:spPr>
            <a:xfrm>
              <a:off x="0" y="14513"/>
              <a:ext cx="12192000" cy="6843488"/>
            </a:xfrm>
            <a:prstGeom prst="rect">
              <a:avLst/>
            </a:prstGeom>
          </p:spPr>
        </p:pic>
        <p:pic>
          <p:nvPicPr>
            <p:cNvPr id="19" name="Título" descr="Logotipo&#10;&#10;El contenido generado por IA puede ser incorrecto.">
              <a:extLst>
                <a:ext uri="{FF2B5EF4-FFF2-40B4-BE49-F238E27FC236}">
                  <a16:creationId xmlns:a16="http://schemas.microsoft.com/office/drawing/2014/main" id="{71D48992-840A-C538-11B7-088CF1B42A3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2" t="20424" r="12977" b="29826"/>
            <a:stretch/>
          </p:blipFill>
          <p:spPr>
            <a:xfrm>
              <a:off x="4798313" y="491706"/>
              <a:ext cx="4754996" cy="1582474"/>
            </a:xfrm>
            <a:prstGeom prst="rect">
              <a:avLst/>
            </a:prstGeom>
          </p:spPr>
        </p:pic>
        <p:sp>
          <p:nvSpPr>
            <p:cNvPr id="23" name="CuadroTexto">
              <a:extLst>
                <a:ext uri="{FF2B5EF4-FFF2-40B4-BE49-F238E27FC236}">
                  <a16:creationId xmlns:a16="http://schemas.microsoft.com/office/drawing/2014/main" id="{23069BD1-C7CA-75C6-DFE3-01723FF21C4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8314" y="2271821"/>
              <a:ext cx="5972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anose="020B0604020202020204" pitchFamily="34" charset="0"/>
                  <a:ea typeface="League Gothic" charset="0"/>
                  <a:cs typeface="Helvetica" panose="020B0604020202020204" pitchFamily="34" charset="0"/>
                </a:rPr>
                <a:t>Presentación de Candidaturas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18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75958-4689-DA58-D007-2D3ED27D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712B9A45-FF3C-38DE-CE28-DFC4412441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A0D7AF93-93C0-1E2E-A02A-7EB395DEF8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67D10E3C-DC91-2DF6-D4A7-81BCE7BF0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B7F9998E-2475-AEA0-EA79-C49E2914F125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354194E8-F8BD-747F-284F-B5EC38F487B3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4D2F621-3630-3454-FD44-2352CE09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5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43BC4-A5D4-D8BB-8845-D74FE43CA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6778794E-5A41-C963-F5D6-95FB2B5DFA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15272AA5-6972-7169-D696-0930D6D11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98D82B30-AC07-B6F9-0296-5C770E2905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4515A3C5-7B16-056D-F5DE-91012D93DC86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6A849934-9402-F48C-07D2-EBB240486B48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DAFE93FF-7DBD-569D-8E1A-AB09FFBF2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7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6AB8-52D6-475F-8A10-561A0FB56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1B2E3774-46C7-9F5D-AB06-CA067568E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8FA1FE83-246E-6E9F-E5CE-FD3C4104C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CB43C211-58C6-9442-1CAE-004EE7EDC3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F07577F4-A568-94A2-E627-1CBF960E01CA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1A9087F5-2AC1-25D1-326F-9D59B01B6A4B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9CC9A1D-C844-EA88-B4E8-CEDEDF6B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2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13B22-6811-0D83-740C-14083D22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0B52EDEE-E251-6C13-207E-7A9141348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64015A97-629A-71D4-4288-D47B79168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9C8A0355-81FD-30D3-6D9E-01EF17C364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812F1B09-BBF2-442B-98B6-5811E79C7774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D0D06F7D-979C-F0C4-952E-AC64AF4569E8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1E1789E-0077-34DE-0F42-FBBC14A44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4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5323C8FA-08D7-BCA7-29E6-80CB78911E3F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63899"/>
            <a:ext cx="120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 Resultados: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Indica las conclusiones, sistemas de medición y resultados que avalen el éxito del proyecto.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(Extensión recomendada: 2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8BEE7B3-B12C-2274-A12E-A2FD86B5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B9DBA-F47B-B9C8-7308-54BEEA84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E20FDFEB-9E49-8CE2-08A5-C98A5A2D1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1560BFE8-79CE-0FD4-1AF1-C32958B05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453D93C6-CF49-8653-471C-52F56F240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7B987A20-779E-93D1-7003-B46427DD8124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12FF4884-C6B1-76AC-FFE3-7E09BC49033E}"/>
              </a:ext>
            </a:extLst>
          </p:cNvPr>
          <p:cNvSpPr txBox="1"/>
          <p:nvPr/>
        </p:nvSpPr>
        <p:spPr>
          <a:xfrm>
            <a:off x="61454" y="263899"/>
            <a:ext cx="120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4. Resultados: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Indica las conclusiones, sistemas de medición y resultados que avalen el éxito del proyecto.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(Extensión recomendada: 2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4001F16-F6AB-E815-4FFE-1D4455989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5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TRELLAS TRANSPARENTES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5DF3CA5F-7A1B-CD18-BE5E-946EBA993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3505" r="17968" b="17795"/>
          <a:stretch/>
        </p:blipFill>
        <p:spPr>
          <a:xfrm>
            <a:off x="-1" y="14520"/>
            <a:ext cx="12192001" cy="6858000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332AD37D-120A-18BE-CFA5-074DA1684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0" y="855457"/>
            <a:ext cx="12192000" cy="6002543"/>
          </a:xfrm>
          <a:prstGeom prst="rect">
            <a:avLst/>
          </a:prstGeom>
        </p:spPr>
      </p:pic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F7C0D2B3-7197-FBF0-CA5E-8B29D0358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47" y="328990"/>
            <a:ext cx="6900864" cy="265575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2460C14-2E22-9C80-C01B-613B371F9D56}"/>
              </a:ext>
            </a:extLst>
          </p:cNvPr>
          <p:cNvGrpSpPr/>
          <p:nvPr/>
        </p:nvGrpSpPr>
        <p:grpSpPr>
          <a:xfrm>
            <a:off x="1581178" y="5149051"/>
            <a:ext cx="9081402" cy="1545482"/>
            <a:chOff x="1364868" y="5139219"/>
            <a:chExt cx="9081402" cy="154548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C8B05E5-07E9-AA92-BAEB-DDF00049D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642" y="5543351"/>
              <a:ext cx="3206040" cy="114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AE024F4-1FAF-C609-156D-B6E4520C6C4E}"/>
                </a:ext>
              </a:extLst>
            </p:cNvPr>
            <p:cNvSpPr txBox="1"/>
            <p:nvPr/>
          </p:nvSpPr>
          <p:spPr>
            <a:xfrm>
              <a:off x="1364868" y="5139219"/>
              <a:ext cx="9081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anose="020B0604020202020204" pitchFamily="34" charset="0"/>
                  <a:ea typeface="League Gothic" charset="0"/>
                  <a:cs typeface="Helvetica" panose="020B0604020202020204" pitchFamily="34" charset="0"/>
                </a:rPr>
                <a:t>Patrocinador Platino</a:t>
              </a:r>
            </a:p>
          </p:txBody>
        </p:sp>
      </p:grpSp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2BF63318-D7BB-8FED-45CD-790EF05D2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89" y="2657541"/>
            <a:ext cx="6882981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A83F-2816-39BE-0BA0-D597E769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>
            <a:extLst>
              <a:ext uri="{FF2B5EF4-FFF2-40B4-BE49-F238E27FC236}">
                <a16:creationId xmlns:a16="http://schemas.microsoft.com/office/drawing/2014/main" id="{A323DB2E-EA63-6B4A-1287-3C570EDD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964" y="1186924"/>
            <a:ext cx="10708069" cy="4019146"/>
          </a:xfrm>
          <a:noFill/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VALORAREMOS LAS CANDIDATURAS POR:</a:t>
            </a:r>
          </a:p>
          <a:p>
            <a:pPr algn="just"/>
            <a:endParaRPr lang="es-ES" sz="6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SU VALOR ESTRATÉGICO</a:t>
            </a: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- 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Criticidad del proyecto, solución o liderazgo de cara a posicionar la compañía como referente en su mercado.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SER DIFERENTE</a:t>
            </a: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 creatividad, en innovación, en implementación.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EL IMPACTO</a:t>
            </a: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 ROI, en valoración del cliente y del empleado.</a:t>
            </a:r>
          </a:p>
          <a:p>
            <a:pPr algn="just"/>
            <a:endParaRPr lang="es-ES" sz="140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ALGUNAS RECOMENDACIONES</a:t>
            </a:r>
          </a:p>
          <a:p>
            <a:pPr algn="l"/>
            <a:endParaRPr lang="es-ES" sz="6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Estructura la presentación en base a los siguientes puntos:</a:t>
            </a:r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Descripción del proyecto​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Objetivos del proyecto​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Desarrollo​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Resultados​</a:t>
            </a:r>
          </a:p>
          <a:p>
            <a:pPr algn="just" rtl="0" fontAlgn="base"/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RECUERDA: </a:t>
            </a:r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Describe los proyectos o soluciones de manera sencilla y apóyate en</a:t>
            </a: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 </a:t>
            </a: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datos y materiales audiovisuales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. </a:t>
            </a:r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El jurado tiene que </a:t>
            </a: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entender de un primer vistazo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 lo que estás presentando, por muy compleja que sea la solución. </a:t>
            </a:r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Recuerda que el </a:t>
            </a: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espacio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 que tienes para aportar información es </a:t>
            </a:r>
            <a:r>
              <a:rPr lang="es-ES" sz="1400" b="1" u="sng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limitado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/>
            <a:endParaRPr lang="es-ES" sz="1400" b="1" dirty="0">
              <a:solidFill>
                <a:srgbClr val="5994BC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C6F57EEE-9120-5C63-5588-46511721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99" y="-232914"/>
            <a:ext cx="2527042" cy="1636034"/>
          </a:xfrm>
          <a:prstGeom prst="rect">
            <a:avLst/>
          </a:prstGeom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7D927B55-69C8-9C36-61A1-46A4379D4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87" y="11163"/>
            <a:ext cx="640745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9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577FCB4-E6FB-2BC7-6E8D-F33110BA3411}"/>
              </a:ext>
            </a:extLst>
          </p:cNvPr>
          <p:cNvGrpSpPr/>
          <p:nvPr/>
        </p:nvGrpSpPr>
        <p:grpSpPr>
          <a:xfrm>
            <a:off x="381618" y="986498"/>
            <a:ext cx="11428763" cy="5018355"/>
            <a:chOff x="329307" y="1227961"/>
            <a:chExt cx="11428763" cy="5018355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655AC246-409A-CA93-0903-ED73EE4A5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3691271"/>
              <a:ext cx="5705657" cy="816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NOMBRE EMPRESA: 	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E8B85418-2259-49F6-CE96-5916E4C16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4922928"/>
              <a:ext cx="11428763" cy="1323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TÍTULO DEL PROYECTO:</a:t>
              </a:r>
            </a:p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sz="2400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 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AC71407B-DA8D-F8D2-F9BE-C5B8A6A86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845" y="3691271"/>
              <a:ext cx="5600225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800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SECTOR: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6524E0E3-A5DE-7E28-ABFC-EF9A3107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1227961"/>
              <a:ext cx="11428763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CATEGORÍA A LA QUE SE PRESENTA: 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40A7E55D-4E7A-F830-5F1A-F392502DD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2459616"/>
              <a:ext cx="11428763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800" dirty="0">
                  <a:solidFill>
                    <a:srgbClr val="595959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ÁMBITO DE ACTUACIÓN (país/es):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04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0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1. Descripción del proyecto: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Describe y resume en pocas líneas y de manera sencilla en qué consiste el proyecto presentado  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(Extensión recomendada: 1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)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B4C636D-7B28-89F5-A1F8-CE086E98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62C01897-6CF9-EB19-16D0-9FF3518C0897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0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2. Objetivos del proyecto: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Enumera y explica brevemente los objetivos globales y/o particulares hacia los que se enfoca el proyecto.  (Extensión recomendada: 1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)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A356517-7809-1AE7-1566-22CBD1CA2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631E1A09-1B87-943A-099B-1A8FCABA11C8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D023113-87BB-EF99-CD15-6BEE1EF5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C363B-AA13-F5BE-A920-4CD648C3B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BB696AEF-4F80-C2D7-7734-62F41B171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7D0802DC-72E4-B06D-283F-936A93DFEE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CCADA2EA-2D37-F454-75C6-281AECCB10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13D71F79-6BBA-E96B-AF33-CD98F20804D8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B29B1F38-5A61-387F-1A5C-D5DD0A04B08F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D572C6E-EE27-451E-B022-17CE7FD7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7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CD32D-F5A3-2C4D-3431-35C917E3E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0AC0B85E-C3BA-FB57-4647-5BAF695E77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C7A29329-721F-4E9D-561A-EEA07D6545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364E965F-D399-1513-6A91-1BA19FBAE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D47D3AAE-8CE2-94B5-C249-53E2C26A8BFF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10053168-02F8-67C8-360C-C99483A3DD2E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71B1420-1B7C-8039-6643-C509CAC3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7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F28A-A333-89EC-E16D-549ECD53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789550F5-8545-81B1-69E2-1A7CB9631F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F94F178D-635C-1350-E9D4-5D74111D5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F69D13FE-6433-C8F0-6F1B-D0B1879F5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D5732177-0269-3E08-38BC-0A79D103F0E4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AC1C91E1-DD4A-11A8-B52E-37BB44377097}"/>
              </a:ext>
            </a:extLst>
          </p:cNvPr>
          <p:cNvSpPr txBox="1"/>
          <p:nvPr/>
        </p:nvSpPr>
        <p:spPr>
          <a:xfrm>
            <a:off x="61454" y="243861"/>
            <a:ext cx="1213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b="1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3. Desarrollo: 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slides</a:t>
            </a:r>
            <a:r>
              <a:rPr lang="es-ES" sz="1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51D2473-BBA9-7453-02C9-92D4B1065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84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817</Words>
  <Application>Microsoft Office PowerPoint</Application>
  <PresentationFormat>Panorámica</PresentationFormat>
  <Paragraphs>52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Aptos</vt:lpstr>
      <vt:lpstr>Arial</vt:lpstr>
      <vt:lpstr>Helvetica</vt:lpstr>
      <vt:lpstr>Poppins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Jesica Duran</dc:creator>
  <cp:lastModifiedBy>Inés Ramos González</cp:lastModifiedBy>
  <cp:revision>18</cp:revision>
  <dcterms:created xsi:type="dcterms:W3CDTF">2022-03-17T10:39:29Z</dcterms:created>
  <dcterms:modified xsi:type="dcterms:W3CDTF">2025-02-14T12:00:56Z</dcterms:modified>
</cp:coreProperties>
</file>