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894" r:id="rId2"/>
    <p:sldId id="892" r:id="rId3"/>
    <p:sldId id="272" r:id="rId4"/>
    <p:sldId id="852" r:id="rId5"/>
    <p:sldId id="863" r:id="rId6"/>
    <p:sldId id="875" r:id="rId7"/>
    <p:sldId id="896" r:id="rId8"/>
    <p:sldId id="897" r:id="rId9"/>
    <p:sldId id="898" r:id="rId10"/>
    <p:sldId id="899" r:id="rId11"/>
    <p:sldId id="900" r:id="rId12"/>
    <p:sldId id="901" r:id="rId13"/>
    <p:sldId id="902" r:id="rId14"/>
    <p:sldId id="878" r:id="rId15"/>
    <p:sldId id="895" r:id="rId16"/>
    <p:sldId id="90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38"/>
    <a:srgbClr val="080E29"/>
    <a:srgbClr val="EFE3BA"/>
    <a:srgbClr val="BC983C"/>
    <a:srgbClr val="C1A546"/>
    <a:srgbClr val="5994BC"/>
    <a:srgbClr val="BF1818"/>
    <a:srgbClr val="D5C2AB"/>
    <a:srgbClr val="000037"/>
    <a:srgbClr val="009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950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332FD46-D445-D254-E7BF-E3BD4C45DA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AEFE40-4B74-A131-EC5B-05D74484D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278B-DADC-4F0F-BB37-08E99EA42D7B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F19BC0-28D7-B18B-92FE-11750D012E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D8EB1D-307D-0D47-B1E4-EB06679B6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A3F6-C633-4C58-B23E-AC3AD99D8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4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B55B3-F7EC-47E5-8C0A-6F1607B6D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BAAEB6-574F-48E9-9EEA-E7C53212C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960EA-A741-489C-AC98-91D7730D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07700-14DA-48D6-91D5-5985D897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785FE-74DA-4074-BF32-7BCFC238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F446-A558-469E-AFBE-53F0ACA5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22F094-5A36-4FA4-8769-F2FC6C86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FECD50-ACCD-4C2B-94EA-797DD45F2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F63DE4-DA02-4FA1-9470-F4575AA4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A22A0-793D-4112-8F78-A0C76ED7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2BE051-B845-46ED-B9DD-AC68815F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0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749C7-9FA3-47B5-9BF1-77DA6FDA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A7A368-BBCB-48FC-940D-99C378502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1EAB2-6D40-43C6-92F7-91CE98C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142DF1-FD41-4DE0-9202-F5319BAA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F36247-036E-4739-94A6-C4AAC838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40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AE401F-70BD-40A1-B3D4-0684FCB10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2FFE34-9ED9-468C-9499-DC3F98D4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7D81AE-060B-4666-B035-8E08856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95472-ED53-47B6-89D2-5605D038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146F93-BB22-4DD5-88C7-65336E6E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7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52D74-245B-4ADE-8626-05838B06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EFA77-C4F6-4546-97B8-A52D8C34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8384BD-E4FE-4294-A513-A5111E65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F120A2-2B03-49C8-A606-6C1667B9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2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ED607-7DF4-447F-9884-31073516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84836-E904-4501-92BE-0C230011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BBF55-8585-4009-B7BE-A4144CF8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2EFEBC-3C90-4EA1-953D-BE1F7597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ACFC7-2CF1-44ED-828E-8A3FE96E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23552-61E2-479B-B87E-69A8C20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98D21-7A41-422D-80DE-BFD517D2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C3D5A-66B9-403C-8F7A-11B1E8A9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3314C-FAEF-4D96-9506-4647DF20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C053A8-2EC8-462F-AC4C-D603FD36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53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6DB5-DFBA-4960-9FC3-C2A7E72A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5F3BF-5F33-4BA0-A159-580EA1E83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68E186-88C9-423C-9EC3-AF946B79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3CBF33-1FD3-4862-B6C4-CCEDF83E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E276A-DC40-4FE9-92D1-EAABC8F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20AA33-73D4-49E1-97DD-8B161BAD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1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2D69-5FA0-4444-90AA-5159B04E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5CBE05-9A02-41DF-B6E2-33C6CC037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D461B4-4A55-456D-B7BA-0483C3272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6B447-958C-421B-80BB-0506D4022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C715C7-30D3-4BC9-9191-1C83D3683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F7AECE-BC02-4843-A1CF-4D28E67F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E2C514-C2A7-42BB-822C-08B092B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8E8636-624D-487F-AFA7-D51C941B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A02DE-01BB-41AA-934C-5A3FF3B0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87F70C-BF3E-4AE3-9004-6C9F38DB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139E3B-8914-4B98-A625-DD36DEE8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76CF16-C058-4301-91FE-E6F89741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9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911D98-89A6-441E-86C9-3CEEE1FA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9BC562-6A70-41F1-B89F-BC50FFBC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806716-E2F4-4891-A060-C652D2CA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5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A0C3E-76C0-4F63-8B9B-374BC464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F3A08-0126-4A33-BB0C-66D1EEE7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79477-290F-4EC1-AF3A-F21DDC843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D8C7D-F896-492F-8C1A-DB18CEDE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A20E59-8816-4BA9-BED4-8728EE03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7F991-C90C-4824-9B13-9C42AC10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00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BA16B4-D1E8-429C-B80E-2FB44AE3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C8D5A-3820-4CE3-9DF1-8CBD2AC9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D03AB-C333-4A72-903B-69A1529DE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C0F526-3483-4264-A16F-C4EC96515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239393-FE98-4D30-ACF0-8E243F1D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5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6837540-5192-F82D-EA45-FB807B6D3A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0"/>
            <a:ext cx="12192001" cy="6872520"/>
            <a:chOff x="-1" y="0"/>
            <a:chExt cx="12192001" cy="6872520"/>
          </a:xfrm>
        </p:grpSpPr>
        <p:pic>
          <p:nvPicPr>
            <p:cNvPr id="15" name="Degradado" descr="Patrón de fondo&#10;&#10;El contenido generado por IA puede ser incorrecto.">
              <a:extLst>
                <a:ext uri="{FF2B5EF4-FFF2-40B4-BE49-F238E27FC236}">
                  <a16:creationId xmlns:a16="http://schemas.microsoft.com/office/drawing/2014/main" id="{18709F04-021C-4B53-59B3-7551289A0C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0571"/>
              <a:ext cx="12192000" cy="6097429"/>
            </a:xfrm>
            <a:prstGeom prst="rect">
              <a:avLst/>
            </a:prstGeom>
          </p:spPr>
        </p:pic>
        <p:pic>
          <p:nvPicPr>
            <p:cNvPr id="3" name="ESTRELLAS TRANSPARENTES" descr="Imagen en blanco y negro&#10;&#10;El contenido generado por IA puede ser incorrecto.">
              <a:extLst>
                <a:ext uri="{FF2B5EF4-FFF2-40B4-BE49-F238E27FC236}">
                  <a16:creationId xmlns:a16="http://schemas.microsoft.com/office/drawing/2014/main" id="{D111C818-6F85-F47F-B71C-91645687CC4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2" t="13505" r="17968" b="17795"/>
            <a:stretch/>
          </p:blipFill>
          <p:spPr>
            <a:xfrm>
              <a:off x="-1" y="14520"/>
              <a:ext cx="12192001" cy="6858000"/>
            </a:xfrm>
            <a:prstGeom prst="rect">
              <a:avLst/>
            </a:prstGeom>
          </p:spPr>
        </p:pic>
        <p:pic>
          <p:nvPicPr>
            <p:cNvPr id="22" name="Estrellas" descr="Imagen que contiene pájaro, fuegos artificiales, pequeño, luz&#10;&#10;El contenido generado por IA puede ser incorrecto.">
              <a:extLst>
                <a:ext uri="{FF2B5EF4-FFF2-40B4-BE49-F238E27FC236}">
                  <a16:creationId xmlns:a16="http://schemas.microsoft.com/office/drawing/2014/main" id="{D54A6BCB-F2B3-F9BA-2CD7-A135F023EBB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22148" r="22143" b="3642"/>
            <a:stretch/>
          </p:blipFill>
          <p:spPr>
            <a:xfrm>
              <a:off x="2685143" y="0"/>
              <a:ext cx="8709949" cy="5355771"/>
            </a:xfrm>
            <a:prstGeom prst="rect">
              <a:avLst/>
            </a:prstGeom>
          </p:spPr>
        </p:pic>
        <p:pic>
          <p:nvPicPr>
            <p:cNvPr id="7" name="Montaña rusa" descr="Imagen digital de un puente&#10;&#10;El contenido generado por IA puede ser incorrecto.">
              <a:extLst>
                <a:ext uri="{FF2B5EF4-FFF2-40B4-BE49-F238E27FC236}">
                  <a16:creationId xmlns:a16="http://schemas.microsoft.com/office/drawing/2014/main" id="{C0E5BB8A-C85A-99FF-1D00-53014C92B91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" r="9486" b="20629"/>
            <a:stretch/>
          </p:blipFill>
          <p:spPr>
            <a:xfrm>
              <a:off x="0" y="1283969"/>
              <a:ext cx="12192000" cy="5574031"/>
            </a:xfrm>
            <a:prstGeom prst="rect">
              <a:avLst/>
            </a:prstGeom>
          </p:spPr>
        </p:pic>
        <p:pic>
          <p:nvPicPr>
            <p:cNvPr id="9" name="MARCO BLANCO" descr="Forma, Rectángulo&#10;&#10;El contenido generado por IA puede ser incorrecto.">
              <a:extLst>
                <a:ext uri="{FF2B5EF4-FFF2-40B4-BE49-F238E27FC236}">
                  <a16:creationId xmlns:a16="http://schemas.microsoft.com/office/drawing/2014/main" id="{503EDE2D-B0F9-31BB-2644-54823748936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"/>
            <a:stretch/>
          </p:blipFill>
          <p:spPr>
            <a:xfrm>
              <a:off x="0" y="14513"/>
              <a:ext cx="12192000" cy="6843488"/>
            </a:xfrm>
            <a:prstGeom prst="rect">
              <a:avLst/>
            </a:prstGeom>
          </p:spPr>
        </p:pic>
        <p:pic>
          <p:nvPicPr>
            <p:cNvPr id="19" name="Título" descr="Logotipo&#10;&#10;El contenido generado por IA puede ser incorrecto.">
              <a:extLst>
                <a:ext uri="{FF2B5EF4-FFF2-40B4-BE49-F238E27FC236}">
                  <a16:creationId xmlns:a16="http://schemas.microsoft.com/office/drawing/2014/main" id="{71D48992-840A-C538-11B7-088CF1B42A3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2" t="20424" r="12977" b="29826"/>
            <a:stretch/>
          </p:blipFill>
          <p:spPr>
            <a:xfrm>
              <a:off x="4798313" y="491706"/>
              <a:ext cx="4754996" cy="1582474"/>
            </a:xfrm>
            <a:prstGeom prst="rect">
              <a:avLst/>
            </a:prstGeom>
          </p:spPr>
        </p:pic>
        <p:sp>
          <p:nvSpPr>
            <p:cNvPr id="23" name="CuadroTexto">
              <a:extLst>
                <a:ext uri="{FF2B5EF4-FFF2-40B4-BE49-F238E27FC236}">
                  <a16:creationId xmlns:a16="http://schemas.microsoft.com/office/drawing/2014/main" id="{23069BD1-C7CA-75C6-DFE3-01723FF21C4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8314" y="2271821"/>
              <a:ext cx="5972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League Gothic" charset="0"/>
                  <a:cs typeface="League Gothic" charset="0"/>
                </a:rPr>
                <a:t>Presentación de Candidaturas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18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84388-FCE8-1DD2-8A88-4D088910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546ED8F7-DA64-DB69-35F7-FFDB03063F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68D48D6D-5AC0-0B2B-9438-EE569D4B25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5AAA499A-FAE1-07BE-F710-4208D48D0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E5E0CC80-7328-0B04-9785-C3D1CD6F7F4E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84EBC98C-7461-96A5-C62A-72E181377849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38D2F34-7A69-AAC2-F4D3-34EFAAE82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4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1469-7040-C004-07E6-171CB455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A24D9F23-6FAA-AEB3-9A8F-697501D89E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58FFFD43-7A19-3510-016C-DBF70B6A8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B8470D5C-80AE-A106-7D04-C2E53B023B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9D1FCC71-47F8-15B7-FB03-D26BAA14206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6E570599-749F-6F32-3899-C924940C1E9A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B1E0565-5CBF-9655-2041-65D4AF2E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3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6CF6-2823-5CF2-C82A-BBEDB5A0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18C199B6-6244-F90A-E098-1CB4837AF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6E7F2243-E9E8-4865-D003-74161C3EB4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C527ED64-9B93-B09D-9E96-3E4147691E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209970EC-A336-610B-05DF-D19619E417DD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ADD6BE42-52D9-E88E-FBE4-C6FD6B345B02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D21564B-D021-1CAA-97CE-B0014637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3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D8DFE-ADCB-7CFF-5D92-9C34CACD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69F84E5D-28C6-9BA0-8505-D5E63EAFE2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720591C3-B9BD-FE72-6AE5-CBA0DA5A27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C8DB5216-775D-D04E-ABA6-7AF02071B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98F57546-4624-ACCF-233F-A054CD15E6AC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740C54DB-218B-338B-D9BB-AD036AFD7F5C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CAAC565-EC51-B1FB-DBF4-A06132BB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7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5323C8FA-08D7-BCA7-29E6-80CB78911E3F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63899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4. Resultados: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8BEE7B3-B12C-2274-A12E-A2FD86B5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CD99-5D6D-BBB4-0CDC-4E182A91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8A29FF6F-65ED-EB62-35EE-66514154E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92E4A725-37B0-B0A3-179D-56232EFEB4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1100C62F-BBA5-560F-72E7-4CA82F5BE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B8DD79C9-162F-D96C-38C0-4A7349B23FD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F56BC00-E813-362E-F2C8-F63309C0FF85}"/>
              </a:ext>
            </a:extLst>
          </p:cNvPr>
          <p:cNvSpPr txBox="1"/>
          <p:nvPr/>
        </p:nvSpPr>
        <p:spPr>
          <a:xfrm>
            <a:off x="61454" y="263899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4. Resultados: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D1FA10E-D8D7-EC5F-7192-E45B6195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TRELLAS TRANSPARENTES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5DF3CA5F-7A1B-CD18-BE5E-946EBA993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3505" r="17968" b="17795"/>
          <a:stretch/>
        </p:blipFill>
        <p:spPr>
          <a:xfrm>
            <a:off x="-1" y="14520"/>
            <a:ext cx="12192001" cy="6858000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332AD37D-120A-18BE-CFA5-074DA1684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0" y="855457"/>
            <a:ext cx="12192000" cy="6002543"/>
          </a:xfrm>
          <a:prstGeom prst="rect">
            <a:avLst/>
          </a:prstGeom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F7C0D2B3-7197-FBF0-CA5E-8B29D0358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68" y="328990"/>
            <a:ext cx="6900864" cy="26557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ECE20F-5649-3C83-7886-24262C9621E6}"/>
              </a:ext>
            </a:extLst>
          </p:cNvPr>
          <p:cNvSpPr txBox="1"/>
          <p:nvPr/>
        </p:nvSpPr>
        <p:spPr>
          <a:xfrm>
            <a:off x="2111188" y="2719855"/>
            <a:ext cx="7969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FF4438"/>
                </a:solidFill>
                <a:latin typeface="DR-Vorga Bold" panose="00000600000000000000" pitchFamily="2" charset="0"/>
              </a:rPr>
              <a:t>EXPERIENCELAND </a:t>
            </a:r>
          </a:p>
          <a:p>
            <a:pPr algn="ctr"/>
            <a:r>
              <a:rPr lang="es-ES" sz="4000" dirty="0">
                <a:solidFill>
                  <a:srgbClr val="FF4438"/>
                </a:solidFill>
                <a:latin typeface="DR-Vorga Bold" panose="00000600000000000000" pitchFamily="2" charset="0"/>
              </a:rPr>
              <a:t>PREMIOS 2025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2460C14-2E22-9C80-C01B-613B371F9D56}"/>
              </a:ext>
            </a:extLst>
          </p:cNvPr>
          <p:cNvGrpSpPr/>
          <p:nvPr/>
        </p:nvGrpSpPr>
        <p:grpSpPr>
          <a:xfrm>
            <a:off x="1555299" y="5149051"/>
            <a:ext cx="9081402" cy="1545482"/>
            <a:chOff x="1338989" y="5139219"/>
            <a:chExt cx="9081402" cy="154548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C8B05E5-07E9-AA92-BAEB-DDF00049D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642" y="5543351"/>
              <a:ext cx="3206040" cy="114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AE024F4-1FAF-C609-156D-B6E4520C6C4E}"/>
                </a:ext>
              </a:extLst>
            </p:cNvPr>
            <p:cNvSpPr txBox="1"/>
            <p:nvPr/>
          </p:nvSpPr>
          <p:spPr>
            <a:xfrm>
              <a:off x="1338989" y="5139219"/>
              <a:ext cx="9081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eague Gothic" charset="0"/>
                  <a:cs typeface="League Gothic" charset="0"/>
                </a:rPr>
                <a:t>Patrocinador Platino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29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A83F-2816-39BE-0BA0-D597E769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>
            <a:extLst>
              <a:ext uri="{FF2B5EF4-FFF2-40B4-BE49-F238E27FC236}">
                <a16:creationId xmlns:a16="http://schemas.microsoft.com/office/drawing/2014/main" id="{A323DB2E-EA63-6B4A-1287-3C570EDD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964" y="1186924"/>
            <a:ext cx="10708069" cy="4019146"/>
          </a:xfrm>
          <a:noFill/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VALORAREMOS LAS CANDIDATURAS POR:</a:t>
            </a:r>
          </a:p>
          <a:p>
            <a:pPr algn="just"/>
            <a:endParaRPr lang="es-ES" sz="6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SU VALOR ESTRATÉGICO</a:t>
            </a: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- 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Criticidad del proyecto, solución o liderazgo de cara a posicionar la compañía como referente en su mercado.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SER DIFERENTE</a:t>
            </a: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 creatividad, en innovación, en implementación.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EL IMPACTO</a:t>
            </a: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 ROI, en valoración del cliente y del empleado.</a:t>
            </a:r>
          </a:p>
          <a:p>
            <a:pPr algn="just"/>
            <a:endParaRPr lang="es-ES" sz="14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ALGUNAS RECOMENDACIONES</a:t>
            </a:r>
          </a:p>
          <a:p>
            <a:pPr algn="l"/>
            <a:endParaRPr lang="es-ES" sz="6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chemeClr val="bg1"/>
                </a:solidFill>
                <a:effectLst/>
              </a:rPr>
              <a:t>​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Estructura la presentación en base a los siguientes puntos:</a:t>
            </a:r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Descripción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Objetivos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Desarrollo​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Resultados​</a:t>
            </a:r>
          </a:p>
          <a:p>
            <a:pPr algn="just" rtl="0" fontAlgn="base"/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RECUERDA: </a:t>
            </a:r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Describe los proyectos o soluciones de manera sencilla y apóyate en</a:t>
            </a: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datos y materiales audiovisuales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 </a:t>
            </a:r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El jurado tiene que </a:t>
            </a: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entender de un primer vistazo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 lo que estás presentando, por muy compleja que sea la solución. </a:t>
            </a:r>
            <a:r>
              <a:rPr lang="en-U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Recuerda que el </a:t>
            </a: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espacio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 que tienes para aportar información es </a:t>
            </a:r>
            <a:r>
              <a:rPr lang="es-ES" sz="1400" b="1" u="sng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limitado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s-ES" sz="1400" b="1" dirty="0">
              <a:solidFill>
                <a:srgbClr val="5994B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C6F57EEE-9120-5C63-5588-46511721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99" y="-232914"/>
            <a:ext cx="2527042" cy="16360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16B57A-E8D5-815C-C2EC-8CFA893C2134}"/>
              </a:ext>
            </a:extLst>
          </p:cNvPr>
          <p:cNvSpPr txBox="1"/>
          <p:nvPr/>
        </p:nvSpPr>
        <p:spPr>
          <a:xfrm>
            <a:off x="3275162" y="120769"/>
            <a:ext cx="6119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FF4438"/>
                </a:solidFill>
                <a:latin typeface="DR-Vorga Bold" panose="00000600000000000000" pitchFamily="2" charset="0"/>
              </a:rPr>
              <a:t>PREMIOS DEC 2025</a:t>
            </a:r>
          </a:p>
        </p:txBody>
      </p:sp>
    </p:spTree>
    <p:extLst>
      <p:ext uri="{BB962C8B-B14F-4D97-AF65-F5344CB8AC3E}">
        <p14:creationId xmlns:p14="http://schemas.microsoft.com/office/powerpoint/2010/main" val="221109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577FCB4-E6FB-2BC7-6E8D-F33110BA3411}"/>
              </a:ext>
            </a:extLst>
          </p:cNvPr>
          <p:cNvGrpSpPr/>
          <p:nvPr/>
        </p:nvGrpSpPr>
        <p:grpSpPr>
          <a:xfrm>
            <a:off x="381618" y="986498"/>
            <a:ext cx="11428763" cy="5018355"/>
            <a:chOff x="329307" y="1227961"/>
            <a:chExt cx="11428763" cy="5018355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55AC246-409A-CA93-0903-ED73EE4A5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3691271"/>
              <a:ext cx="5705657" cy="816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NOMBRE EMPRESA: 	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E8B85418-2259-49F6-CE96-5916E4C16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4922928"/>
              <a:ext cx="11428763" cy="1323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TÍTULO DEL PROYECTO:</a:t>
              </a:r>
            </a:p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sz="2400" dirty="0">
                  <a:solidFill>
                    <a:srgbClr val="595959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C71407B-DA8D-F8D2-F9BE-C5B8A6A86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845" y="3691271"/>
              <a:ext cx="5600225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SECTOR: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524E0E3-A5DE-7E28-ABFC-EF9A3107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1227961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CATEGORÍA A LA QUE SE PRESENTA: 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40A7E55D-4E7A-F830-5F1A-F392502DD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2459616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ÁMBITO DE ACTUACIÓN (país/es):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04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+mn-lt"/>
              </a:rPr>
              <a:t>Nota: Cuerpo texto 12 puntos, interlineado simple. No añadir más páginas</a:t>
            </a: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 Descripción del proyecto: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Describe y resume en pocas líneas y de manera sencilla en qué consiste el proyecto presentado  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(Extensión recomendada: 1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B4C636D-7B28-89F5-A1F8-CE086E98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2C01897-6CF9-EB19-16D0-9FF3518C0897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2. Objetivos del proyecto: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Enumera y explica brevemente los objetivos globales y/o particulares hacia los que se enfoca el proyecto.  (Extensión recomendada: 1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A356517-7809-1AE7-1566-22CBD1CA2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31E1A09-1B87-943A-099B-1A8FCABA11C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D023113-87BB-EF99-CD15-6BEE1EF5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C363B-AA13-F5BE-A920-4CD648C3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BB696AEF-4F80-C2D7-7734-62F41B171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7D0802DC-72E4-B06D-283F-936A93DFE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CCADA2EA-2D37-F454-75C6-281AECCB10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13D71F79-6BBA-E96B-AF33-CD98F20804D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B29B1F38-5A61-387F-1A5C-D5DD0A04B08F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D572C6E-EE27-451E-B022-17CE7FD7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3954-ADAC-ADD9-BCC5-568089D3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7390D97E-2994-E294-84B4-A477870CEB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E206F821-6BD8-2BDE-CA83-3143CF565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54F3688E-5479-9F7A-E30E-80A53B3314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E1FCB0AD-4367-738C-98BD-24E9E6CEE6C0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F37E53B1-64CA-8AE5-80C9-8C0442CA77B8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1B85026-F98F-D1D8-1DAC-1E93619F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8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21CBB-E2A1-8574-7057-EB79DCDDE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46334489-773D-A84B-63DE-31B01853B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3F5023A9-A481-8EA2-D67B-3C762BDDC3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4AA9DBC1-EAE8-3F05-B8A5-8BE332C39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36D1DB67-A726-635E-3768-BE6BCC8426AF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D94F93AC-EE03-E19D-EDBB-76003BBE3F5E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2EAFACD-A278-F76F-A206-CD9C7713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35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823</Words>
  <Application>Microsoft Office PowerPoint</Application>
  <PresentationFormat>Panorámica</PresentationFormat>
  <Paragraphs>55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Aptos</vt:lpstr>
      <vt:lpstr>Arial</vt:lpstr>
      <vt:lpstr>DR-Vorga Bold</vt:lpstr>
      <vt:lpstr>Poppins</vt:lpstr>
      <vt:lpstr>Poppins SemiBold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Jesica Duran</dc:creator>
  <cp:lastModifiedBy>Inés Ramos González</cp:lastModifiedBy>
  <cp:revision>16</cp:revision>
  <dcterms:created xsi:type="dcterms:W3CDTF">2022-03-17T10:39:29Z</dcterms:created>
  <dcterms:modified xsi:type="dcterms:W3CDTF">2025-02-14T11:25:43Z</dcterms:modified>
</cp:coreProperties>
</file>