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DAC"/>
    <a:srgbClr val="007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84" d="100"/>
          <a:sy n="84" d="100"/>
        </p:scale>
        <p:origin x="2485" y="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452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34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090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054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648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9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10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5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63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89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19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07678-AA54-4332-ABB4-03DE1643B3AF}" type="datetimeFigureOut">
              <a:rPr lang="es-ES" smtClean="0"/>
              <a:t>04/11/2025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4D8AB-ED7B-4E07-85F8-83F0A2BD96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620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96C6FFD-E9C0-89D2-5E1F-6EB7F168E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747" y="-156152"/>
            <a:ext cx="7113494" cy="10062152"/>
          </a:xfrm>
          <a:prstGeom prst="rect">
            <a:avLst/>
          </a:prstGeom>
        </p:spPr>
      </p:pic>
      <p:sp>
        <p:nvSpPr>
          <p:cNvPr id="5" name="Cuadro de texto 2">
            <a:extLst>
              <a:ext uri="{FF2B5EF4-FFF2-40B4-BE49-F238E27FC236}">
                <a16:creationId xmlns:a16="http://schemas.microsoft.com/office/drawing/2014/main" id="{1D142729-375B-B3AA-A8BC-D29545E47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502" y="3619900"/>
            <a:ext cx="5674995" cy="14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ES" sz="40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DATOS GENERALES DE LA EMPRESA</a:t>
            </a:r>
          </a:p>
        </p:txBody>
      </p:sp>
    </p:spTree>
    <p:extLst>
      <p:ext uri="{BB962C8B-B14F-4D97-AF65-F5344CB8AC3E}">
        <p14:creationId xmlns:p14="http://schemas.microsoft.com/office/powerpoint/2010/main" val="164748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A741D03-1386-5F7D-3EA3-D2A4B688F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747" y="-156152"/>
            <a:ext cx="7113494" cy="10062152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02049EA-5C77-9F73-C410-4C43B8B52ACD}"/>
              </a:ext>
            </a:extLst>
          </p:cNvPr>
          <p:cNvSpPr/>
          <p:nvPr/>
        </p:nvSpPr>
        <p:spPr>
          <a:xfrm>
            <a:off x="290513" y="1665418"/>
            <a:ext cx="6299835" cy="5397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Pseudónimo: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BCFA23-40C4-526A-9A33-0CAAF53175FA}"/>
              </a:ext>
            </a:extLst>
          </p:cNvPr>
          <p:cNvSpPr/>
          <p:nvPr/>
        </p:nvSpPr>
        <p:spPr>
          <a:xfrm>
            <a:off x="290513" y="2701738"/>
            <a:ext cx="6299835" cy="1905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Empresa: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CIF: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Domicilio Social: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Nombre persona de contacto: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Telf. persona de contacto: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Mail persona de contacto: 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 </a:t>
            </a:r>
            <a:endParaRPr lang="es-ES" sz="1100" dirty="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4C29E59-E8A2-AAD8-D4A6-15F18CE3FF26}"/>
              </a:ext>
            </a:extLst>
          </p:cNvPr>
          <p:cNvSpPr/>
          <p:nvPr/>
        </p:nvSpPr>
        <p:spPr>
          <a:xfrm>
            <a:off x="267653" y="5010598"/>
            <a:ext cx="6299835" cy="1600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Nombre de las metodologías presentadas: 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Metodología 1: 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Metodología 2: 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Metodología 3: 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Metodología 4: 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  <a:p>
            <a:r>
              <a:rPr lang="es-ES" sz="180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ea typeface="Arial" panose="020B0604020202020204" pitchFamily="34" charset="0"/>
                <a:cs typeface="Poppins" panose="00000500000000000000" pitchFamily="2" charset="0"/>
              </a:rPr>
              <a:t> </a:t>
            </a:r>
            <a:endParaRPr lang="es-ES" sz="1100">
              <a:solidFill>
                <a:schemeClr val="bg1"/>
              </a:solidFill>
              <a:effectLst/>
              <a:latin typeface="Poppins" panose="00000500000000000000" pitchFamily="2" charset="0"/>
              <a:ea typeface="Arial" panose="020B060402020202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51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1176D2D-4A92-3B73-6C0D-9452492261BD}"/>
              </a:ext>
            </a:extLst>
          </p:cNvPr>
          <p:cNvSpPr txBox="1"/>
          <p:nvPr/>
        </p:nvSpPr>
        <p:spPr>
          <a:xfrm>
            <a:off x="487680" y="1831556"/>
            <a:ext cx="5882640" cy="75744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just" fontAlgn="base"/>
            <a:endParaRPr lang="es-ES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DA57C39-7F6F-693E-00CE-79048C8AB6B0}"/>
              </a:ext>
            </a:extLst>
          </p:cNvPr>
          <p:cNvSpPr txBox="1"/>
          <p:nvPr/>
        </p:nvSpPr>
        <p:spPr>
          <a:xfrm>
            <a:off x="487680" y="1073445"/>
            <a:ext cx="514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1200" dirty="0">
                <a:solidFill>
                  <a:srgbClr val="A6A6A6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Presentación y breve historia de la compañía​ 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fontAlgn="base"/>
            <a:r>
              <a:rPr lang="es-ES" sz="1200" dirty="0">
                <a:solidFill>
                  <a:srgbClr val="A6A6A6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Cobertura geográfica, con especial interés en España y LATAM​ 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  <a:p>
            <a:pPr fontAlgn="base"/>
            <a:r>
              <a:rPr lang="es-ES" sz="1200" dirty="0">
                <a:solidFill>
                  <a:srgbClr val="A6A6A6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Diferentes líneas de negocio​ </a:t>
            </a:r>
            <a:endParaRPr lang="es-ES" sz="1200" dirty="0">
              <a:effectLst/>
              <a:latin typeface="Poppins" panose="00000500000000000000" pitchFamily="2" charset="0"/>
              <a:ea typeface="Verdana" panose="020B0604030504040204" pitchFamily="34" charset="0"/>
              <a:cs typeface="Poppins" panose="00000500000000000000" pitchFamily="2" charset="0"/>
            </a:endParaRPr>
          </a:p>
        </p:txBody>
      </p: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429041CF-8C8C-39DA-C446-965CD475A1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7" y="264441"/>
            <a:ext cx="1534057" cy="79798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7168C6D-5FB7-6AFB-772F-D5A223711EB2}"/>
              </a:ext>
            </a:extLst>
          </p:cNvPr>
          <p:cNvSpPr txBox="1"/>
          <p:nvPr/>
        </p:nvSpPr>
        <p:spPr>
          <a:xfrm>
            <a:off x="2011680" y="499999"/>
            <a:ext cx="4358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Breve descripción de la empresa (máximo 1 </a:t>
            </a:r>
            <a:r>
              <a:rPr lang="es-ES" sz="12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slide</a:t>
            </a:r>
            <a:r>
              <a:rPr lang="es-ES" sz="12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)</a:t>
            </a:r>
            <a:r>
              <a:rPr lang="es-ES" sz="1200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 </a:t>
            </a:r>
          </a:p>
          <a:p>
            <a:pPr algn="ctr" fontAlgn="base"/>
            <a:r>
              <a:rPr lang="es-ES" sz="1200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Verdana" panose="020B0604030504040204" pitchFamily="34" charset="0"/>
                <a:cs typeface="Poppins" panose="00000500000000000000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908989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5FD64CC2AAC364886363CF5E450E945" ma:contentTypeVersion="19" ma:contentTypeDescription="Crear nuevo documento." ma:contentTypeScope="" ma:versionID="9e53db47695583f9997758bb82e7fbac">
  <xsd:schema xmlns:xsd="http://www.w3.org/2001/XMLSchema" xmlns:xs="http://www.w3.org/2001/XMLSchema" xmlns:p="http://schemas.microsoft.com/office/2006/metadata/properties" xmlns:ns2="48330896-6e93-4e51-b565-05b67d893318" xmlns:ns3="eea3625b-13f3-4327-b805-5ba5b4bdea84" targetNamespace="http://schemas.microsoft.com/office/2006/metadata/properties" ma:root="true" ma:fieldsID="e71b0e47543b532d7afe3208ab2b2ee6" ns2:_="" ns3:_="">
    <xsd:import namespace="48330896-6e93-4e51-b565-05b67d893318"/>
    <xsd:import namespace="eea3625b-13f3-4327-b805-5ba5b4bdea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30896-6e93-4e51-b565-05b67d893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c28b66e6-c6ea-4ac5-ba4e-1e13dc2573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a3625b-13f3-4327-b805-5ba5b4bdea8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038df8b-5ccd-4cae-b7c7-1f4442b751c3}" ma:internalName="TaxCatchAll" ma:showField="CatchAllData" ma:web="eea3625b-13f3-4327-b805-5ba5b4bdea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330896-6e93-4e51-b565-05b67d893318">
      <Terms xmlns="http://schemas.microsoft.com/office/infopath/2007/PartnerControls"/>
    </lcf76f155ced4ddcb4097134ff3c332f>
    <TaxCatchAll xmlns="eea3625b-13f3-4327-b805-5ba5b4bdea84" xsi:nil="true"/>
  </documentManagement>
</p:properties>
</file>

<file path=customXml/itemProps1.xml><?xml version="1.0" encoding="utf-8"?>
<ds:datastoreItem xmlns:ds="http://schemas.openxmlformats.org/officeDocument/2006/customXml" ds:itemID="{3A3D11DF-36CA-4A17-AFE2-28DFF68CA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30896-6e93-4e51-b565-05b67d893318"/>
    <ds:schemaRef ds:uri="eea3625b-13f3-4327-b805-5ba5b4bdea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55449D-BD6D-4C41-859F-169CCA5DA0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BEF904-E4FC-4029-8C91-999DA978B5FA}">
  <ds:schemaRefs>
    <ds:schemaRef ds:uri="http://schemas.microsoft.com/office/2006/metadata/properties"/>
    <ds:schemaRef ds:uri="http://schemas.microsoft.com/office/infopath/2007/PartnerControls"/>
    <ds:schemaRef ds:uri="48330896-6e93-4e51-b565-05b67d893318"/>
    <ds:schemaRef ds:uri="eea3625b-13f3-4327-b805-5ba5b4bdea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</TotalTime>
  <Words>85</Words>
  <Application>Microsoft Office PowerPoint</Application>
  <PresentationFormat>A4 (210 x 297 mm)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Poppins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Solano</dc:creator>
  <cp:lastModifiedBy>Nanes Martínez-Arroyo</cp:lastModifiedBy>
  <cp:revision>5</cp:revision>
  <dcterms:created xsi:type="dcterms:W3CDTF">2022-11-22T08:46:27Z</dcterms:created>
  <dcterms:modified xsi:type="dcterms:W3CDTF">2025-11-04T09:41:08Z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0x01010075FD64CC2AAC364886363CF5E450E945</vt:lpwstr>
  </property>
</Properties>
</file>