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8" r:id="rId6"/>
    <p:sldId id="257" r:id="rId7"/>
    <p:sldId id="260" r:id="rId8"/>
    <p:sldId id="261" r:id="rId9"/>
    <p:sldId id="262" r:id="rId10"/>
    <p:sldId id="263" r:id="rId11"/>
    <p:sldId id="264" r:id="rId12"/>
    <p:sldId id="265" r:id="rId13"/>
    <p:sldId id="277" r:id="rId14"/>
    <p:sldId id="267" r:id="rId15"/>
    <p:sldId id="268" r:id="rId16"/>
    <p:sldId id="266" r:id="rId17"/>
    <p:sldId id="269" r:id="rId18"/>
    <p:sldId id="278" r:id="rId19"/>
    <p:sldId id="271" r:id="rId20"/>
    <p:sldId id="272" r:id="rId21"/>
    <p:sldId id="273" r:id="rId22"/>
    <p:sldId id="274" r:id="rId23"/>
    <p:sldId id="275" r:id="rId24"/>
    <p:sldId id="276" r:id="rId25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61" d="100"/>
          <a:sy n="61" d="100"/>
        </p:scale>
        <p:origin x="2984" y="25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281C7-0221-405A-A773-545BCB714C58}" type="datetimeFigureOut">
              <a:rPr lang="es-ES" smtClean="0"/>
              <a:t>04/11/2025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37C72-491B-4884-A28F-88A73BFB1CF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71563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281C7-0221-405A-A773-545BCB714C58}" type="datetimeFigureOut">
              <a:rPr lang="es-ES" smtClean="0"/>
              <a:t>04/11/2025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37C72-491B-4884-A28F-88A73BFB1CF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28696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281C7-0221-405A-A773-545BCB714C58}" type="datetimeFigureOut">
              <a:rPr lang="es-ES" smtClean="0"/>
              <a:t>04/11/2025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37C72-491B-4884-A28F-88A73BFB1CF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5279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281C7-0221-405A-A773-545BCB714C58}" type="datetimeFigureOut">
              <a:rPr lang="es-ES" smtClean="0"/>
              <a:t>04/11/2025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37C72-491B-4884-A28F-88A73BFB1CF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08482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281C7-0221-405A-A773-545BCB714C58}" type="datetimeFigureOut">
              <a:rPr lang="es-ES" smtClean="0"/>
              <a:t>04/11/2025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37C72-491B-4884-A28F-88A73BFB1CF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06212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281C7-0221-405A-A773-545BCB714C58}" type="datetimeFigureOut">
              <a:rPr lang="es-ES" smtClean="0"/>
              <a:t>04/11/2025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37C72-491B-4884-A28F-88A73BFB1CF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09567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281C7-0221-405A-A773-545BCB714C58}" type="datetimeFigureOut">
              <a:rPr lang="es-ES" smtClean="0"/>
              <a:t>04/11/2025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37C72-491B-4884-A28F-88A73BFB1CF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42234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281C7-0221-405A-A773-545BCB714C58}" type="datetimeFigureOut">
              <a:rPr lang="es-ES" smtClean="0"/>
              <a:t>04/11/2025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37C72-491B-4884-A28F-88A73BFB1CF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85381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281C7-0221-405A-A773-545BCB714C58}" type="datetimeFigureOut">
              <a:rPr lang="es-ES" smtClean="0"/>
              <a:t>04/11/2025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37C72-491B-4884-A28F-88A73BFB1CF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55424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281C7-0221-405A-A773-545BCB714C58}" type="datetimeFigureOut">
              <a:rPr lang="es-ES" smtClean="0"/>
              <a:t>04/11/2025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37C72-491B-4884-A28F-88A73BFB1CF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98256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281C7-0221-405A-A773-545BCB714C58}" type="datetimeFigureOut">
              <a:rPr lang="es-ES" smtClean="0"/>
              <a:t>04/11/2025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37C72-491B-4884-A28F-88A73BFB1CF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85636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0281C7-0221-405A-A773-545BCB714C58}" type="datetimeFigureOut">
              <a:rPr lang="es-ES" smtClean="0"/>
              <a:t>04/11/2025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637C72-491B-4884-A28F-88A73BFB1CF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432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5D148FBC-D7DF-D855-5F46-3EADA24EE6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7747" y="-156152"/>
            <a:ext cx="7113494" cy="10062152"/>
          </a:xfrm>
          <a:prstGeom prst="rect">
            <a:avLst/>
          </a:prstGeom>
        </p:spPr>
      </p:pic>
      <p:sp>
        <p:nvSpPr>
          <p:cNvPr id="5" name="Cuadro de texto 2">
            <a:extLst>
              <a:ext uri="{FF2B5EF4-FFF2-40B4-BE49-F238E27FC236}">
                <a16:creationId xmlns:a16="http://schemas.microsoft.com/office/drawing/2014/main" id="{E2144480-2054-C28C-97BA-A5E146BDB2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1503" y="3937346"/>
            <a:ext cx="5674995" cy="18751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es-ES" sz="5000" dirty="0">
                <a:solidFill>
                  <a:schemeClr val="bg1"/>
                </a:solidFill>
                <a:effectLst/>
                <a:latin typeface="Poppins" panose="00000500000000000000" pitchFamily="2" charset="0"/>
                <a:ea typeface="Arial" panose="020B0604020202020204" pitchFamily="34" charset="0"/>
                <a:cs typeface="Poppins" panose="00000500000000000000" pitchFamily="2" charset="0"/>
              </a:rPr>
              <a:t>METODOLOGÍA Y CREDENCIALES</a:t>
            </a:r>
            <a:endParaRPr lang="es-ES" sz="1100" dirty="0">
              <a:solidFill>
                <a:schemeClr val="bg1"/>
              </a:solidFill>
              <a:effectLst/>
              <a:latin typeface="Poppins" panose="00000500000000000000" pitchFamily="2" charset="0"/>
              <a:ea typeface="Arial" panose="020B0604020202020204" pitchFamily="34" charset="0"/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33760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7838F08D-512A-72F1-8EF1-9AC17D03B119}"/>
              </a:ext>
            </a:extLst>
          </p:cNvPr>
          <p:cNvSpPr txBox="1"/>
          <p:nvPr/>
        </p:nvSpPr>
        <p:spPr>
          <a:xfrm>
            <a:off x="502320" y="1322566"/>
            <a:ext cx="5868000" cy="7920000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pPr algn="just" fontAlgn="base"/>
            <a:endParaRPr lang="es-ES" sz="1200" dirty="0"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2772575-8ABA-ADCE-4718-1A363BB34B98}"/>
              </a:ext>
            </a:extLst>
          </p:cNvPr>
          <p:cNvSpPr txBox="1"/>
          <p:nvPr/>
        </p:nvSpPr>
        <p:spPr>
          <a:xfrm>
            <a:off x="2011680" y="427114"/>
            <a:ext cx="435864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268605" algn="just"/>
            <a:r>
              <a:rPr lang="es-ES" sz="1200" b="1" dirty="0">
                <a:solidFill>
                  <a:srgbClr val="C00000"/>
                </a:solidFill>
                <a:latin typeface="Poppins" panose="00000500000000000000" pitchFamily="2" charset="0"/>
                <a:ea typeface="Verdana" panose="020B0604030504040204" pitchFamily="34" charset="0"/>
                <a:cs typeface="Poppins" panose="00000500000000000000" pitchFamily="2" charset="0"/>
              </a:rPr>
              <a:t>6. </a:t>
            </a:r>
            <a:r>
              <a:rPr lang="es-ES" sz="1200" b="1" dirty="0">
                <a:solidFill>
                  <a:srgbClr val="C00000"/>
                </a:solidFill>
                <a:effectLst/>
                <a:latin typeface="Poppins" panose="00000500000000000000" pitchFamily="2" charset="0"/>
                <a:ea typeface="Arial" panose="020B0604020202020204" pitchFamily="34" charset="0"/>
                <a:cs typeface="Poppins" panose="00000500000000000000" pitchFamily="2" charset="0"/>
              </a:rPr>
              <a:t>Pasos a seguir para su implementación </a:t>
            </a:r>
          </a:p>
          <a:p>
            <a:pPr indent="-268605" algn="just"/>
            <a:r>
              <a:rPr lang="es-ES" sz="1200" b="1" dirty="0">
                <a:solidFill>
                  <a:srgbClr val="C00000"/>
                </a:solidFill>
                <a:effectLst/>
                <a:latin typeface="Poppins" panose="00000500000000000000" pitchFamily="2" charset="0"/>
                <a:ea typeface="Verdana" panose="020B0604030504040204" pitchFamily="34" charset="0"/>
                <a:cs typeface="Poppins" panose="00000500000000000000" pitchFamily="2" charset="0"/>
              </a:rPr>
              <a:t>(máx. 5 </a:t>
            </a:r>
            <a:r>
              <a:rPr lang="es-ES" sz="1200" b="1" dirty="0" err="1">
                <a:solidFill>
                  <a:srgbClr val="C00000"/>
                </a:solidFill>
                <a:effectLst/>
                <a:latin typeface="Poppins" panose="00000500000000000000" pitchFamily="2" charset="0"/>
                <a:ea typeface="Verdana" panose="020B0604030504040204" pitchFamily="34" charset="0"/>
                <a:cs typeface="Poppins" panose="00000500000000000000" pitchFamily="2" charset="0"/>
              </a:rPr>
              <a:t>slides</a:t>
            </a:r>
            <a:r>
              <a:rPr lang="es-ES" sz="1200" b="1" dirty="0">
                <a:solidFill>
                  <a:srgbClr val="C00000"/>
                </a:solidFill>
                <a:effectLst/>
                <a:latin typeface="Poppins" panose="00000500000000000000" pitchFamily="2" charset="0"/>
                <a:ea typeface="Verdana" panose="020B0604030504040204" pitchFamily="34" charset="0"/>
                <a:cs typeface="Poppins" panose="00000500000000000000" pitchFamily="2" charset="0"/>
              </a:rPr>
              <a:t>)</a:t>
            </a:r>
            <a:endParaRPr lang="es-ES" sz="1200" dirty="0">
              <a:effectLst/>
              <a:latin typeface="Poppins" panose="00000500000000000000" pitchFamily="2" charset="0"/>
              <a:ea typeface="Verdana" panose="020B0604030504040204" pitchFamily="34" charset="0"/>
              <a:cs typeface="Poppins" panose="00000500000000000000" pitchFamily="2" charset="0"/>
            </a:endParaRPr>
          </a:p>
          <a:p>
            <a:pPr algn="ctr" fontAlgn="base"/>
            <a:r>
              <a:rPr lang="es-ES" sz="1200" dirty="0">
                <a:solidFill>
                  <a:srgbClr val="A6A6A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Segoe UI" panose="020B0502040204020203" pitchFamily="34" charset="0"/>
              </a:rPr>
              <a:t> </a:t>
            </a:r>
            <a:endParaRPr lang="es-ES" sz="1200" dirty="0"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6" name="Imagen 5" descr="Logotipo&#10;&#10;El contenido generado por IA puede ser incorrecto.">
            <a:extLst>
              <a:ext uri="{FF2B5EF4-FFF2-40B4-BE49-F238E27FC236}">
                <a16:creationId xmlns:a16="http://schemas.microsoft.com/office/drawing/2014/main" id="{1161ADDE-DF50-455A-274A-328F7290A0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177" y="264441"/>
            <a:ext cx="1534057" cy="797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00007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7838F08D-512A-72F1-8EF1-9AC17D03B119}"/>
              </a:ext>
            </a:extLst>
          </p:cNvPr>
          <p:cNvSpPr txBox="1"/>
          <p:nvPr/>
        </p:nvSpPr>
        <p:spPr>
          <a:xfrm>
            <a:off x="502320" y="1322566"/>
            <a:ext cx="5868000" cy="7920000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pPr algn="just" fontAlgn="base"/>
            <a:endParaRPr lang="es-ES" sz="1200" dirty="0"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2772575-8ABA-ADCE-4718-1A363BB34B98}"/>
              </a:ext>
            </a:extLst>
          </p:cNvPr>
          <p:cNvSpPr txBox="1"/>
          <p:nvPr/>
        </p:nvSpPr>
        <p:spPr>
          <a:xfrm>
            <a:off x="2011680" y="427114"/>
            <a:ext cx="435864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268605" algn="just"/>
            <a:r>
              <a:rPr lang="es-ES" sz="12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6. </a:t>
            </a:r>
            <a:r>
              <a:rPr lang="es-ES" sz="1200" b="1" dirty="0">
                <a:solidFill>
                  <a:srgbClr val="C00000"/>
                </a:solidFill>
                <a:effectLst/>
                <a:latin typeface="Verdana" panose="020B0604030504040204" pitchFamily="34" charset="0"/>
                <a:ea typeface="Arial" panose="020B0604020202020204" pitchFamily="34" charset="0"/>
                <a:cs typeface="Arial" panose="020B0604020202020204" pitchFamily="34" charset="0"/>
              </a:rPr>
              <a:t>Pasos a seguir para su implementación</a:t>
            </a:r>
          </a:p>
          <a:p>
            <a:pPr indent="-268605" algn="just"/>
            <a:r>
              <a:rPr lang="es-ES" sz="1200" b="1" dirty="0">
                <a:solidFill>
                  <a:srgbClr val="C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(máx. 5 </a:t>
            </a:r>
            <a:r>
              <a:rPr lang="es-ES" sz="1200" b="1" dirty="0" err="1">
                <a:solidFill>
                  <a:srgbClr val="C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slides</a:t>
            </a:r>
            <a:r>
              <a:rPr lang="es-ES" sz="1200" b="1" dirty="0">
                <a:solidFill>
                  <a:srgbClr val="C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)</a:t>
            </a:r>
            <a:endParaRPr lang="es-ES" sz="1200" dirty="0">
              <a:effectLst/>
              <a:latin typeface="Verdana" panose="020B0604030504040204" pitchFamily="34" charset="0"/>
              <a:ea typeface="Verdana" panose="020B0604030504040204" pitchFamily="34" charset="0"/>
              <a:cs typeface="Century Gothic" panose="020B0502020202020204" pitchFamily="34" charset="0"/>
            </a:endParaRPr>
          </a:p>
          <a:p>
            <a:pPr algn="ctr" fontAlgn="base"/>
            <a:r>
              <a:rPr lang="es-ES" sz="1200" dirty="0">
                <a:solidFill>
                  <a:srgbClr val="A6A6A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Segoe UI" panose="020B0502040204020203" pitchFamily="34" charset="0"/>
              </a:rPr>
              <a:t> </a:t>
            </a:r>
            <a:endParaRPr lang="es-ES" sz="1200" dirty="0"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6" name="Imagen 5" descr="Logotipo&#10;&#10;El contenido generado por IA puede ser incorrecto.">
            <a:extLst>
              <a:ext uri="{FF2B5EF4-FFF2-40B4-BE49-F238E27FC236}">
                <a16:creationId xmlns:a16="http://schemas.microsoft.com/office/drawing/2014/main" id="{4387D2E5-D55D-9C1C-97B3-BCEB05DE7D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177" y="264441"/>
            <a:ext cx="1534057" cy="797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46718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7838F08D-512A-72F1-8EF1-9AC17D03B119}"/>
              </a:ext>
            </a:extLst>
          </p:cNvPr>
          <p:cNvSpPr txBox="1"/>
          <p:nvPr/>
        </p:nvSpPr>
        <p:spPr>
          <a:xfrm>
            <a:off x="502320" y="1322566"/>
            <a:ext cx="5868000" cy="7920000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pPr algn="just" fontAlgn="base"/>
            <a:endParaRPr lang="es-ES" sz="1200" dirty="0"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2772575-8ABA-ADCE-4718-1A363BB34B98}"/>
              </a:ext>
            </a:extLst>
          </p:cNvPr>
          <p:cNvSpPr txBox="1"/>
          <p:nvPr/>
        </p:nvSpPr>
        <p:spPr>
          <a:xfrm>
            <a:off x="2011680" y="427114"/>
            <a:ext cx="435864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268605" algn="just"/>
            <a:r>
              <a:rPr lang="es-ES" sz="1200" b="1" dirty="0">
                <a:solidFill>
                  <a:srgbClr val="C00000"/>
                </a:solidFill>
                <a:latin typeface="Poppins" panose="00000500000000000000" pitchFamily="2" charset="0"/>
                <a:ea typeface="Verdana" panose="020B0604030504040204" pitchFamily="34" charset="0"/>
                <a:cs typeface="Poppins" panose="00000500000000000000" pitchFamily="2" charset="0"/>
              </a:rPr>
              <a:t>6. </a:t>
            </a:r>
            <a:r>
              <a:rPr lang="es-ES" sz="1200" b="1" dirty="0">
                <a:solidFill>
                  <a:srgbClr val="C00000"/>
                </a:solidFill>
                <a:effectLst/>
                <a:latin typeface="Poppins" panose="00000500000000000000" pitchFamily="2" charset="0"/>
                <a:ea typeface="Arial" panose="020B0604020202020204" pitchFamily="34" charset="0"/>
                <a:cs typeface="Poppins" panose="00000500000000000000" pitchFamily="2" charset="0"/>
              </a:rPr>
              <a:t>Pasos a seguir para su implementación </a:t>
            </a:r>
          </a:p>
          <a:p>
            <a:pPr indent="-268605" algn="just"/>
            <a:r>
              <a:rPr lang="es-ES" sz="1200" b="1" dirty="0">
                <a:solidFill>
                  <a:srgbClr val="C00000"/>
                </a:solidFill>
                <a:effectLst/>
                <a:latin typeface="Poppins" panose="00000500000000000000" pitchFamily="2" charset="0"/>
                <a:ea typeface="Verdana" panose="020B0604030504040204" pitchFamily="34" charset="0"/>
                <a:cs typeface="Poppins" panose="00000500000000000000" pitchFamily="2" charset="0"/>
              </a:rPr>
              <a:t>(máx. 5 </a:t>
            </a:r>
            <a:r>
              <a:rPr lang="es-ES" sz="1200" b="1" dirty="0" err="1">
                <a:solidFill>
                  <a:srgbClr val="C00000"/>
                </a:solidFill>
                <a:effectLst/>
                <a:latin typeface="Poppins" panose="00000500000000000000" pitchFamily="2" charset="0"/>
                <a:ea typeface="Verdana" panose="020B0604030504040204" pitchFamily="34" charset="0"/>
                <a:cs typeface="Poppins" panose="00000500000000000000" pitchFamily="2" charset="0"/>
              </a:rPr>
              <a:t>slides</a:t>
            </a:r>
            <a:r>
              <a:rPr lang="es-ES" sz="1200" b="1" dirty="0">
                <a:solidFill>
                  <a:srgbClr val="C00000"/>
                </a:solidFill>
                <a:effectLst/>
                <a:latin typeface="Poppins" panose="00000500000000000000" pitchFamily="2" charset="0"/>
                <a:ea typeface="Verdana" panose="020B0604030504040204" pitchFamily="34" charset="0"/>
                <a:cs typeface="Poppins" panose="00000500000000000000" pitchFamily="2" charset="0"/>
              </a:rPr>
              <a:t>)</a:t>
            </a:r>
            <a:endParaRPr lang="es-ES" sz="1200" dirty="0">
              <a:effectLst/>
              <a:latin typeface="Poppins" panose="00000500000000000000" pitchFamily="2" charset="0"/>
              <a:ea typeface="Verdana" panose="020B0604030504040204" pitchFamily="34" charset="0"/>
              <a:cs typeface="Poppins" panose="00000500000000000000" pitchFamily="2" charset="0"/>
            </a:endParaRPr>
          </a:p>
          <a:p>
            <a:pPr algn="ctr" fontAlgn="base"/>
            <a:r>
              <a:rPr lang="es-ES" sz="1200" dirty="0">
                <a:solidFill>
                  <a:srgbClr val="A6A6A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Segoe UI" panose="020B0502040204020203" pitchFamily="34" charset="0"/>
              </a:rPr>
              <a:t> </a:t>
            </a:r>
            <a:endParaRPr lang="es-ES" sz="1200" dirty="0"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2" name="Imagen 1" descr="Logotipo&#10;&#10;El contenido generado por IA puede ser incorrecto.">
            <a:extLst>
              <a:ext uri="{FF2B5EF4-FFF2-40B4-BE49-F238E27FC236}">
                <a16:creationId xmlns:a16="http://schemas.microsoft.com/office/drawing/2014/main" id="{C393B17F-5632-8DBD-9703-972BE0C93D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177" y="264441"/>
            <a:ext cx="1534057" cy="797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48568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7838F08D-512A-72F1-8EF1-9AC17D03B119}"/>
              </a:ext>
            </a:extLst>
          </p:cNvPr>
          <p:cNvSpPr txBox="1"/>
          <p:nvPr/>
        </p:nvSpPr>
        <p:spPr>
          <a:xfrm>
            <a:off x="502320" y="1322566"/>
            <a:ext cx="5868000" cy="7920000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pPr algn="just" fontAlgn="base"/>
            <a:endParaRPr lang="es-ES" sz="1200" dirty="0"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2772575-8ABA-ADCE-4718-1A363BB34B98}"/>
              </a:ext>
            </a:extLst>
          </p:cNvPr>
          <p:cNvSpPr txBox="1"/>
          <p:nvPr/>
        </p:nvSpPr>
        <p:spPr>
          <a:xfrm>
            <a:off x="2011680" y="427114"/>
            <a:ext cx="435864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268605" algn="just"/>
            <a:r>
              <a:rPr lang="es-ES" sz="1200" b="1" dirty="0">
                <a:solidFill>
                  <a:srgbClr val="C00000"/>
                </a:solidFill>
                <a:latin typeface="Poppins" panose="00000500000000000000" pitchFamily="2" charset="0"/>
                <a:ea typeface="Verdana" panose="020B0604030504040204" pitchFamily="34" charset="0"/>
                <a:cs typeface="Poppins" panose="00000500000000000000" pitchFamily="2" charset="0"/>
              </a:rPr>
              <a:t>6. </a:t>
            </a:r>
            <a:r>
              <a:rPr lang="es-ES" sz="1200" b="1" dirty="0">
                <a:solidFill>
                  <a:srgbClr val="C00000"/>
                </a:solidFill>
                <a:effectLst/>
                <a:latin typeface="Poppins" panose="00000500000000000000" pitchFamily="2" charset="0"/>
                <a:ea typeface="Arial" panose="020B0604020202020204" pitchFamily="34" charset="0"/>
                <a:cs typeface="Poppins" panose="00000500000000000000" pitchFamily="2" charset="0"/>
              </a:rPr>
              <a:t>Pasos a seguir para su implementación </a:t>
            </a:r>
          </a:p>
          <a:p>
            <a:pPr indent="-268605" algn="just"/>
            <a:r>
              <a:rPr lang="es-ES" sz="1200" b="1" dirty="0">
                <a:solidFill>
                  <a:srgbClr val="C00000"/>
                </a:solidFill>
                <a:effectLst/>
                <a:latin typeface="Poppins" panose="00000500000000000000" pitchFamily="2" charset="0"/>
                <a:ea typeface="Verdana" panose="020B0604030504040204" pitchFamily="34" charset="0"/>
                <a:cs typeface="Poppins" panose="00000500000000000000" pitchFamily="2" charset="0"/>
              </a:rPr>
              <a:t>(máx. 5 </a:t>
            </a:r>
            <a:r>
              <a:rPr lang="es-ES" sz="1200" b="1" dirty="0" err="1">
                <a:solidFill>
                  <a:srgbClr val="C00000"/>
                </a:solidFill>
                <a:effectLst/>
                <a:latin typeface="Poppins" panose="00000500000000000000" pitchFamily="2" charset="0"/>
                <a:ea typeface="Verdana" panose="020B0604030504040204" pitchFamily="34" charset="0"/>
                <a:cs typeface="Poppins" panose="00000500000000000000" pitchFamily="2" charset="0"/>
              </a:rPr>
              <a:t>slides</a:t>
            </a:r>
            <a:r>
              <a:rPr lang="es-ES" sz="1200" b="1" dirty="0">
                <a:solidFill>
                  <a:srgbClr val="C00000"/>
                </a:solidFill>
                <a:effectLst/>
                <a:latin typeface="Poppins" panose="00000500000000000000" pitchFamily="2" charset="0"/>
                <a:ea typeface="Verdana" panose="020B0604030504040204" pitchFamily="34" charset="0"/>
                <a:cs typeface="Poppins" panose="00000500000000000000" pitchFamily="2" charset="0"/>
              </a:rPr>
              <a:t>)</a:t>
            </a:r>
            <a:endParaRPr lang="es-ES" sz="1200" dirty="0">
              <a:effectLst/>
              <a:latin typeface="Poppins" panose="00000500000000000000" pitchFamily="2" charset="0"/>
              <a:ea typeface="Verdana" panose="020B0604030504040204" pitchFamily="34" charset="0"/>
              <a:cs typeface="Poppins" panose="00000500000000000000" pitchFamily="2" charset="0"/>
            </a:endParaRPr>
          </a:p>
          <a:p>
            <a:pPr algn="ctr" fontAlgn="base"/>
            <a:r>
              <a:rPr lang="es-ES" sz="1200" dirty="0">
                <a:solidFill>
                  <a:srgbClr val="A6A6A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Segoe UI" panose="020B0502040204020203" pitchFamily="34" charset="0"/>
              </a:rPr>
              <a:t> </a:t>
            </a:r>
            <a:endParaRPr lang="es-ES" sz="1200" dirty="0"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2" name="Imagen 1" descr="Logotipo&#10;&#10;El contenido generado por IA puede ser incorrecto.">
            <a:extLst>
              <a:ext uri="{FF2B5EF4-FFF2-40B4-BE49-F238E27FC236}">
                <a16:creationId xmlns:a16="http://schemas.microsoft.com/office/drawing/2014/main" id="{065229C9-144C-088C-0823-B1D22D7A007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177" y="264441"/>
            <a:ext cx="1534057" cy="797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55845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7838F08D-512A-72F1-8EF1-9AC17D03B119}"/>
              </a:ext>
            </a:extLst>
          </p:cNvPr>
          <p:cNvSpPr txBox="1"/>
          <p:nvPr/>
        </p:nvSpPr>
        <p:spPr>
          <a:xfrm>
            <a:off x="502320" y="1830053"/>
            <a:ext cx="5868000" cy="7416000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pPr algn="just" fontAlgn="base"/>
            <a:endParaRPr lang="es-ES" sz="1200" dirty="0"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2772575-8ABA-ADCE-4718-1A363BB34B98}"/>
              </a:ext>
            </a:extLst>
          </p:cNvPr>
          <p:cNvSpPr txBox="1"/>
          <p:nvPr/>
        </p:nvSpPr>
        <p:spPr>
          <a:xfrm>
            <a:off x="2011680" y="427114"/>
            <a:ext cx="435864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268605" algn="just">
              <a:spcBef>
                <a:spcPts val="630"/>
              </a:spcBef>
              <a:spcAft>
                <a:spcPts val="0"/>
              </a:spcAft>
            </a:pPr>
            <a:r>
              <a:rPr lang="es-ES" sz="1200" b="1" dirty="0">
                <a:solidFill>
                  <a:srgbClr val="C00000"/>
                </a:solidFill>
                <a:latin typeface="Poppins" panose="00000500000000000000" pitchFamily="2" charset="0"/>
                <a:ea typeface="Verdana" panose="020B0604030504040204" pitchFamily="34" charset="0"/>
                <a:cs typeface="Poppins" panose="00000500000000000000" pitchFamily="2" charset="0"/>
              </a:rPr>
              <a:t>7. </a:t>
            </a:r>
            <a:r>
              <a:rPr lang="es-ES" sz="1200" b="1" dirty="0">
                <a:solidFill>
                  <a:srgbClr val="C00000"/>
                </a:solidFill>
                <a:effectLst/>
                <a:latin typeface="Poppins" panose="00000500000000000000" pitchFamily="2" charset="0"/>
                <a:ea typeface="Arial" panose="020B0604020202020204" pitchFamily="34" charset="0"/>
                <a:cs typeface="Poppins" panose="00000500000000000000" pitchFamily="2" charset="0"/>
              </a:rPr>
              <a:t>Tecnologías/herramientas para impulsar la metodología </a:t>
            </a:r>
            <a:r>
              <a:rPr lang="es-ES" sz="1200" b="1" dirty="0">
                <a:solidFill>
                  <a:srgbClr val="C00000"/>
                </a:solidFill>
                <a:effectLst/>
                <a:latin typeface="Poppins" panose="00000500000000000000" pitchFamily="2" charset="0"/>
                <a:ea typeface="Verdana" panose="020B0604030504040204" pitchFamily="34" charset="0"/>
                <a:cs typeface="Poppins" panose="00000500000000000000" pitchFamily="2" charset="0"/>
              </a:rPr>
              <a:t>(máx. 2 </a:t>
            </a:r>
            <a:r>
              <a:rPr lang="es-ES" sz="1200" b="1" dirty="0" err="1">
                <a:solidFill>
                  <a:srgbClr val="C00000"/>
                </a:solidFill>
                <a:effectLst/>
                <a:latin typeface="Poppins" panose="00000500000000000000" pitchFamily="2" charset="0"/>
                <a:ea typeface="Verdana" panose="020B0604030504040204" pitchFamily="34" charset="0"/>
                <a:cs typeface="Poppins" panose="00000500000000000000" pitchFamily="2" charset="0"/>
              </a:rPr>
              <a:t>slides</a:t>
            </a:r>
            <a:r>
              <a:rPr lang="es-ES" sz="1200" b="1" dirty="0">
                <a:solidFill>
                  <a:srgbClr val="C00000"/>
                </a:solidFill>
                <a:effectLst/>
                <a:latin typeface="Poppins" panose="00000500000000000000" pitchFamily="2" charset="0"/>
                <a:ea typeface="Verdana" panose="020B0604030504040204" pitchFamily="34" charset="0"/>
                <a:cs typeface="Poppins" panose="00000500000000000000" pitchFamily="2" charset="0"/>
              </a:rPr>
              <a:t>)</a:t>
            </a:r>
            <a:endParaRPr lang="es-ES" sz="1200" dirty="0">
              <a:effectLst/>
              <a:latin typeface="Poppins" panose="00000500000000000000" pitchFamily="2" charset="0"/>
              <a:ea typeface="Verdana" panose="020B0604030504040204" pitchFamily="34" charset="0"/>
              <a:cs typeface="Poppins" panose="00000500000000000000" pitchFamily="2" charset="0"/>
            </a:endParaRPr>
          </a:p>
          <a:p>
            <a:pPr algn="ctr" fontAlgn="base"/>
            <a:r>
              <a:rPr lang="es-ES" sz="1200" dirty="0">
                <a:solidFill>
                  <a:srgbClr val="A6A6A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Segoe UI" panose="020B0502040204020203" pitchFamily="34" charset="0"/>
              </a:rPr>
              <a:t> </a:t>
            </a:r>
            <a:endParaRPr lang="es-ES" sz="1200" dirty="0"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A2F11BF3-EE06-10E5-7BC6-DC546CF39AC0}"/>
              </a:ext>
            </a:extLst>
          </p:cNvPr>
          <p:cNvSpPr txBox="1"/>
          <p:nvPr/>
        </p:nvSpPr>
        <p:spPr>
          <a:xfrm>
            <a:off x="2011680" y="904154"/>
            <a:ext cx="4344000" cy="9679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ES_tradnl" sz="1200" i="1" dirty="0">
                <a:solidFill>
                  <a:srgbClr val="808080"/>
                </a:solidFill>
                <a:latin typeface="Poppins" panose="00000500000000000000" pitchFamily="2" charset="0"/>
                <a:ea typeface="Verdana" panose="020B0604030504040204" pitchFamily="34" charset="0"/>
                <a:cs typeface="Poppins" panose="00000500000000000000" pitchFamily="2" charset="0"/>
              </a:rPr>
              <a:t>H</a:t>
            </a:r>
            <a:r>
              <a:rPr lang="es-ES_tradnl" sz="1200" i="1" dirty="0">
                <a:solidFill>
                  <a:srgbClr val="808080"/>
                </a:solidFill>
                <a:effectLst/>
                <a:latin typeface="Poppins" panose="00000500000000000000" pitchFamily="2" charset="0"/>
                <a:ea typeface="Verdana" panose="020B0604030504040204" pitchFamily="34" charset="0"/>
                <a:cs typeface="Poppins" panose="00000500000000000000" pitchFamily="2" charset="0"/>
              </a:rPr>
              <a:t>erramientas y/o tecnologías que ayudan a desarrollar la metodología,, a impulsar su implementación y/o acelerar los resultados.</a:t>
            </a:r>
            <a:endParaRPr lang="es-ES" sz="1200" dirty="0">
              <a:effectLst/>
              <a:latin typeface="Poppins" panose="00000500000000000000" pitchFamily="2" charset="0"/>
              <a:ea typeface="Verdana" panose="020B0604030504040204" pitchFamily="34" charset="0"/>
              <a:cs typeface="Poppins" panose="00000500000000000000" pitchFamily="2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es-ES" sz="1200" dirty="0"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2" name="Imagen 1" descr="Logotipo&#10;&#10;El contenido generado por IA puede ser incorrecto.">
            <a:extLst>
              <a:ext uri="{FF2B5EF4-FFF2-40B4-BE49-F238E27FC236}">
                <a16:creationId xmlns:a16="http://schemas.microsoft.com/office/drawing/2014/main" id="{C0BEBE1E-D8BF-9B61-280E-5B98FD1318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177" y="264441"/>
            <a:ext cx="1534057" cy="797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91391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C0E342-B449-F3F7-2A7C-A997B2A497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BAB9AAD6-243E-4D2F-3ABB-3AE8740B076A}"/>
              </a:ext>
            </a:extLst>
          </p:cNvPr>
          <p:cNvSpPr txBox="1"/>
          <p:nvPr/>
        </p:nvSpPr>
        <p:spPr>
          <a:xfrm>
            <a:off x="502320" y="1830053"/>
            <a:ext cx="5868000" cy="7416000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pPr algn="just" fontAlgn="base"/>
            <a:endParaRPr lang="es-ES" sz="1200" dirty="0"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E087EAA-426A-FE3A-1CBD-BF55D6FD811B}"/>
              </a:ext>
            </a:extLst>
          </p:cNvPr>
          <p:cNvSpPr txBox="1"/>
          <p:nvPr/>
        </p:nvSpPr>
        <p:spPr>
          <a:xfrm>
            <a:off x="2011680" y="427114"/>
            <a:ext cx="435864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268605" algn="just">
              <a:spcBef>
                <a:spcPts val="630"/>
              </a:spcBef>
              <a:spcAft>
                <a:spcPts val="0"/>
              </a:spcAft>
            </a:pPr>
            <a:r>
              <a:rPr lang="es-ES" sz="1200" b="1" dirty="0">
                <a:solidFill>
                  <a:srgbClr val="C00000"/>
                </a:solidFill>
                <a:latin typeface="Poppins" panose="00000500000000000000" pitchFamily="2" charset="0"/>
                <a:ea typeface="Verdana" panose="020B0604030504040204" pitchFamily="34" charset="0"/>
                <a:cs typeface="Poppins" panose="00000500000000000000" pitchFamily="2" charset="0"/>
              </a:rPr>
              <a:t>7. </a:t>
            </a:r>
            <a:r>
              <a:rPr lang="es-ES" sz="1200" b="1" dirty="0">
                <a:solidFill>
                  <a:srgbClr val="C00000"/>
                </a:solidFill>
                <a:effectLst/>
                <a:latin typeface="Poppins" panose="00000500000000000000" pitchFamily="2" charset="0"/>
                <a:ea typeface="Arial" panose="020B0604020202020204" pitchFamily="34" charset="0"/>
                <a:cs typeface="Poppins" panose="00000500000000000000" pitchFamily="2" charset="0"/>
              </a:rPr>
              <a:t>Tecnologías/herramientas para impulsar la metodología </a:t>
            </a:r>
            <a:r>
              <a:rPr lang="es-ES" sz="1200" b="1" dirty="0">
                <a:solidFill>
                  <a:srgbClr val="C00000"/>
                </a:solidFill>
                <a:effectLst/>
                <a:latin typeface="Poppins" panose="00000500000000000000" pitchFamily="2" charset="0"/>
                <a:ea typeface="Verdana" panose="020B0604030504040204" pitchFamily="34" charset="0"/>
                <a:cs typeface="Poppins" panose="00000500000000000000" pitchFamily="2" charset="0"/>
              </a:rPr>
              <a:t>(máx. 2 </a:t>
            </a:r>
            <a:r>
              <a:rPr lang="es-ES" sz="1200" b="1" dirty="0" err="1">
                <a:solidFill>
                  <a:srgbClr val="C00000"/>
                </a:solidFill>
                <a:effectLst/>
                <a:latin typeface="Poppins" panose="00000500000000000000" pitchFamily="2" charset="0"/>
                <a:ea typeface="Verdana" panose="020B0604030504040204" pitchFamily="34" charset="0"/>
                <a:cs typeface="Poppins" panose="00000500000000000000" pitchFamily="2" charset="0"/>
              </a:rPr>
              <a:t>slides</a:t>
            </a:r>
            <a:r>
              <a:rPr lang="es-ES" sz="1200" b="1" dirty="0">
                <a:solidFill>
                  <a:srgbClr val="C00000"/>
                </a:solidFill>
                <a:effectLst/>
                <a:latin typeface="Poppins" panose="00000500000000000000" pitchFamily="2" charset="0"/>
                <a:ea typeface="Verdana" panose="020B0604030504040204" pitchFamily="34" charset="0"/>
                <a:cs typeface="Poppins" panose="00000500000000000000" pitchFamily="2" charset="0"/>
              </a:rPr>
              <a:t>)</a:t>
            </a:r>
            <a:endParaRPr lang="es-ES" sz="1200" dirty="0">
              <a:effectLst/>
              <a:latin typeface="Poppins" panose="00000500000000000000" pitchFamily="2" charset="0"/>
              <a:ea typeface="Verdana" panose="020B0604030504040204" pitchFamily="34" charset="0"/>
              <a:cs typeface="Poppins" panose="00000500000000000000" pitchFamily="2" charset="0"/>
            </a:endParaRPr>
          </a:p>
          <a:p>
            <a:pPr algn="ctr" fontAlgn="base"/>
            <a:r>
              <a:rPr lang="es-ES" sz="1200" dirty="0">
                <a:solidFill>
                  <a:srgbClr val="A6A6A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Segoe UI" panose="020B0502040204020203" pitchFamily="34" charset="0"/>
              </a:rPr>
              <a:t> </a:t>
            </a:r>
            <a:endParaRPr lang="es-ES" sz="1200" dirty="0"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8EE99EF9-F0D3-2CD5-5143-864EA916423F}"/>
              </a:ext>
            </a:extLst>
          </p:cNvPr>
          <p:cNvSpPr txBox="1"/>
          <p:nvPr/>
        </p:nvSpPr>
        <p:spPr>
          <a:xfrm>
            <a:off x="2011680" y="904154"/>
            <a:ext cx="4344000" cy="9679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ES_tradnl" sz="1200" i="1" dirty="0">
                <a:solidFill>
                  <a:srgbClr val="808080"/>
                </a:solidFill>
                <a:latin typeface="Poppins" panose="00000500000000000000" pitchFamily="2" charset="0"/>
                <a:ea typeface="Verdana" panose="020B0604030504040204" pitchFamily="34" charset="0"/>
                <a:cs typeface="Poppins" panose="00000500000000000000" pitchFamily="2" charset="0"/>
              </a:rPr>
              <a:t>H</a:t>
            </a:r>
            <a:r>
              <a:rPr lang="es-ES_tradnl" sz="1200" i="1" dirty="0">
                <a:solidFill>
                  <a:srgbClr val="808080"/>
                </a:solidFill>
                <a:effectLst/>
                <a:latin typeface="Poppins" panose="00000500000000000000" pitchFamily="2" charset="0"/>
                <a:ea typeface="Verdana" panose="020B0604030504040204" pitchFamily="34" charset="0"/>
                <a:cs typeface="Poppins" panose="00000500000000000000" pitchFamily="2" charset="0"/>
              </a:rPr>
              <a:t>erramientas y/o tecnologías que ayudan a desarrollar la metodología,, a impulsar su implementación y/o acelerar los resultados.</a:t>
            </a:r>
            <a:endParaRPr lang="es-ES" sz="1200" dirty="0">
              <a:effectLst/>
              <a:latin typeface="Poppins" panose="00000500000000000000" pitchFamily="2" charset="0"/>
              <a:ea typeface="Verdana" panose="020B0604030504040204" pitchFamily="34" charset="0"/>
              <a:cs typeface="Poppins" panose="00000500000000000000" pitchFamily="2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es-ES" sz="1200" dirty="0"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2" name="Imagen 1" descr="Logotipo&#10;&#10;El contenido generado por IA puede ser incorrecto.">
            <a:extLst>
              <a:ext uri="{FF2B5EF4-FFF2-40B4-BE49-F238E27FC236}">
                <a16:creationId xmlns:a16="http://schemas.microsoft.com/office/drawing/2014/main" id="{C9392790-0188-0BDB-9348-A4AAB427EF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177" y="264441"/>
            <a:ext cx="1534057" cy="797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4356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7838F08D-512A-72F1-8EF1-9AC17D03B119}"/>
              </a:ext>
            </a:extLst>
          </p:cNvPr>
          <p:cNvSpPr txBox="1"/>
          <p:nvPr/>
        </p:nvSpPr>
        <p:spPr>
          <a:xfrm>
            <a:off x="502320" y="1454312"/>
            <a:ext cx="5868000" cy="7776000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pPr algn="just" fontAlgn="base"/>
            <a:endParaRPr lang="es-ES" sz="1200" dirty="0"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2772575-8ABA-ADCE-4718-1A363BB34B98}"/>
              </a:ext>
            </a:extLst>
          </p:cNvPr>
          <p:cNvSpPr txBox="1"/>
          <p:nvPr/>
        </p:nvSpPr>
        <p:spPr>
          <a:xfrm>
            <a:off x="2011680" y="427114"/>
            <a:ext cx="435864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268605" algn="just">
              <a:spcBef>
                <a:spcPts val="630"/>
              </a:spcBef>
              <a:spcAft>
                <a:spcPts val="0"/>
              </a:spcAft>
            </a:pPr>
            <a:r>
              <a:rPr lang="es-ES" sz="1200" b="1" dirty="0">
                <a:solidFill>
                  <a:srgbClr val="C00000"/>
                </a:solidFill>
                <a:latin typeface="Poppins" panose="00000500000000000000" pitchFamily="2" charset="0"/>
                <a:ea typeface="Verdana" panose="020B0604030504040204" pitchFamily="34" charset="0"/>
                <a:cs typeface="Poppins" panose="00000500000000000000" pitchFamily="2" charset="0"/>
              </a:rPr>
              <a:t>8. </a:t>
            </a:r>
            <a:r>
              <a:rPr lang="es-ES" sz="1200" b="1" dirty="0">
                <a:solidFill>
                  <a:srgbClr val="C00000"/>
                </a:solidFill>
                <a:effectLst/>
                <a:latin typeface="Poppins" panose="00000500000000000000" pitchFamily="2" charset="0"/>
                <a:ea typeface="Verdana" panose="020B0604030504040204" pitchFamily="34" charset="0"/>
                <a:cs typeface="Poppins" panose="00000500000000000000" pitchFamily="2" charset="0"/>
              </a:rPr>
              <a:t>Aspectos Diferenciales (máx. 1 </a:t>
            </a:r>
            <a:r>
              <a:rPr lang="es-ES" sz="1200" b="1" dirty="0" err="1">
                <a:solidFill>
                  <a:srgbClr val="C00000"/>
                </a:solidFill>
                <a:effectLst/>
                <a:latin typeface="Poppins" panose="00000500000000000000" pitchFamily="2" charset="0"/>
                <a:ea typeface="Verdana" panose="020B0604030504040204" pitchFamily="34" charset="0"/>
                <a:cs typeface="Poppins" panose="00000500000000000000" pitchFamily="2" charset="0"/>
              </a:rPr>
              <a:t>slide</a:t>
            </a:r>
            <a:r>
              <a:rPr lang="es-ES" sz="1200" b="1" dirty="0">
                <a:solidFill>
                  <a:srgbClr val="C00000"/>
                </a:solidFill>
                <a:effectLst/>
                <a:latin typeface="Poppins" panose="00000500000000000000" pitchFamily="2" charset="0"/>
                <a:ea typeface="Verdana" panose="020B0604030504040204" pitchFamily="34" charset="0"/>
                <a:cs typeface="Poppins" panose="00000500000000000000" pitchFamily="2" charset="0"/>
              </a:rPr>
              <a:t>)</a:t>
            </a:r>
            <a:endParaRPr lang="es-ES" sz="1200" dirty="0">
              <a:effectLst/>
              <a:latin typeface="Poppins" panose="00000500000000000000" pitchFamily="2" charset="0"/>
              <a:ea typeface="Verdana" panose="020B0604030504040204" pitchFamily="34" charset="0"/>
              <a:cs typeface="Poppins" panose="00000500000000000000" pitchFamily="2" charset="0"/>
            </a:endParaRPr>
          </a:p>
          <a:p>
            <a:pPr algn="ctr" fontAlgn="base"/>
            <a:r>
              <a:rPr lang="es-ES" sz="1200" dirty="0">
                <a:solidFill>
                  <a:srgbClr val="A6A6A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Segoe UI" panose="020B0502040204020203" pitchFamily="34" charset="0"/>
              </a:rPr>
              <a:t> </a:t>
            </a:r>
            <a:endParaRPr lang="es-ES" sz="1200" dirty="0"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A2F11BF3-EE06-10E5-7BC6-DC546CF39AC0}"/>
              </a:ext>
            </a:extLst>
          </p:cNvPr>
          <p:cNvSpPr txBox="1"/>
          <p:nvPr/>
        </p:nvSpPr>
        <p:spPr>
          <a:xfrm>
            <a:off x="2011680" y="680634"/>
            <a:ext cx="4344000" cy="6789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ES_tradnl" sz="1200" i="1" dirty="0">
                <a:solidFill>
                  <a:srgbClr val="808080"/>
                </a:solidFill>
                <a:latin typeface="Poppins" panose="00000500000000000000" pitchFamily="2" charset="0"/>
                <a:ea typeface="Arial" panose="020B0604020202020204" pitchFamily="34" charset="0"/>
                <a:cs typeface="Poppins" panose="00000500000000000000" pitchFamily="2" charset="0"/>
              </a:rPr>
              <a:t>A</a:t>
            </a:r>
            <a:r>
              <a:rPr lang="es-ES_tradnl" sz="1200" i="1" dirty="0">
                <a:solidFill>
                  <a:srgbClr val="808080"/>
                </a:solidFill>
                <a:effectLst/>
                <a:latin typeface="Poppins" panose="00000500000000000000" pitchFamily="2" charset="0"/>
                <a:ea typeface="Arial" panose="020B0604020202020204" pitchFamily="34" charset="0"/>
                <a:cs typeface="Poppins" panose="00000500000000000000" pitchFamily="2" charset="0"/>
              </a:rPr>
              <a:t>spectos en los que la metodología es diferencial frente a otras metodologías “sustitutivas” comunes en el mercado.</a:t>
            </a:r>
            <a:endParaRPr lang="es-ES" sz="1200" dirty="0">
              <a:effectLst/>
              <a:latin typeface="Poppins" panose="00000500000000000000" pitchFamily="2" charset="0"/>
              <a:ea typeface="Arial" panose="020B0604020202020204" pitchFamily="34" charset="0"/>
              <a:cs typeface="Poppins" panose="00000500000000000000" pitchFamily="2" charset="0"/>
            </a:endParaRPr>
          </a:p>
        </p:txBody>
      </p:sp>
      <p:pic>
        <p:nvPicPr>
          <p:cNvPr id="2" name="Imagen 1" descr="Logotipo&#10;&#10;El contenido generado por IA puede ser incorrecto.">
            <a:extLst>
              <a:ext uri="{FF2B5EF4-FFF2-40B4-BE49-F238E27FC236}">
                <a16:creationId xmlns:a16="http://schemas.microsoft.com/office/drawing/2014/main" id="{526C9220-C866-4416-E664-FCCC7965A1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177" y="264441"/>
            <a:ext cx="1534057" cy="797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09002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92772575-8ABA-ADCE-4718-1A363BB34B98}"/>
              </a:ext>
            </a:extLst>
          </p:cNvPr>
          <p:cNvSpPr txBox="1"/>
          <p:nvPr/>
        </p:nvSpPr>
        <p:spPr>
          <a:xfrm>
            <a:off x="2011680" y="427114"/>
            <a:ext cx="435864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268605" algn="just">
              <a:spcBef>
                <a:spcPts val="630"/>
              </a:spcBef>
              <a:spcAft>
                <a:spcPts val="0"/>
              </a:spcAft>
            </a:pPr>
            <a:r>
              <a:rPr lang="es-ES" sz="1200" b="1" dirty="0">
                <a:solidFill>
                  <a:srgbClr val="C00000"/>
                </a:solidFill>
                <a:latin typeface="Poppins" panose="00000500000000000000" pitchFamily="2" charset="0"/>
                <a:ea typeface="Verdana" panose="020B0604030504040204" pitchFamily="34" charset="0"/>
                <a:cs typeface="Poppins" panose="00000500000000000000" pitchFamily="2" charset="0"/>
              </a:rPr>
              <a:t>9. </a:t>
            </a:r>
            <a:r>
              <a:rPr lang="es-ES" sz="1200" b="1" dirty="0">
                <a:solidFill>
                  <a:srgbClr val="C00000"/>
                </a:solidFill>
                <a:effectLst/>
                <a:latin typeface="Poppins" panose="00000500000000000000" pitchFamily="2" charset="0"/>
                <a:ea typeface="Arial" panose="020B0604020202020204" pitchFamily="34" charset="0"/>
                <a:cs typeface="Poppins" panose="00000500000000000000" pitchFamily="2" charset="0"/>
              </a:rPr>
              <a:t>Principales casos de éxito </a:t>
            </a:r>
            <a:r>
              <a:rPr lang="es-ES" sz="1200" b="1" dirty="0">
                <a:solidFill>
                  <a:srgbClr val="C00000"/>
                </a:solidFill>
                <a:effectLst/>
                <a:latin typeface="Poppins" panose="00000500000000000000" pitchFamily="2" charset="0"/>
                <a:ea typeface="Verdana" panose="020B0604030504040204" pitchFamily="34" charset="0"/>
                <a:cs typeface="Poppins" panose="00000500000000000000" pitchFamily="2" charset="0"/>
              </a:rPr>
              <a:t> (máx. 5 </a:t>
            </a:r>
            <a:r>
              <a:rPr lang="es-ES" sz="1200" b="1" dirty="0" err="1">
                <a:solidFill>
                  <a:srgbClr val="C00000"/>
                </a:solidFill>
                <a:effectLst/>
                <a:latin typeface="Poppins" panose="00000500000000000000" pitchFamily="2" charset="0"/>
                <a:ea typeface="Verdana" panose="020B0604030504040204" pitchFamily="34" charset="0"/>
                <a:cs typeface="Poppins" panose="00000500000000000000" pitchFamily="2" charset="0"/>
              </a:rPr>
              <a:t>slides</a:t>
            </a:r>
            <a:r>
              <a:rPr lang="es-ES" sz="1200" b="1" dirty="0">
                <a:solidFill>
                  <a:srgbClr val="C00000"/>
                </a:solidFill>
                <a:effectLst/>
                <a:latin typeface="Poppins" panose="00000500000000000000" pitchFamily="2" charset="0"/>
                <a:ea typeface="Verdana" panose="020B0604030504040204" pitchFamily="34" charset="0"/>
                <a:cs typeface="Poppins" panose="00000500000000000000" pitchFamily="2" charset="0"/>
              </a:rPr>
              <a:t>)</a:t>
            </a:r>
            <a:endParaRPr lang="es-ES" sz="1200" dirty="0">
              <a:effectLst/>
              <a:latin typeface="Poppins" panose="00000500000000000000" pitchFamily="2" charset="0"/>
              <a:ea typeface="Verdana" panose="020B0604030504040204" pitchFamily="34" charset="0"/>
              <a:cs typeface="Poppins" panose="00000500000000000000" pitchFamily="2" charset="0"/>
            </a:endParaRPr>
          </a:p>
          <a:p>
            <a:pPr algn="ctr" fontAlgn="base"/>
            <a:r>
              <a:rPr lang="es-ES" sz="1200" dirty="0">
                <a:solidFill>
                  <a:srgbClr val="A6A6A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Segoe UI" panose="020B0502040204020203" pitchFamily="34" charset="0"/>
              </a:rPr>
              <a:t> </a:t>
            </a:r>
            <a:endParaRPr lang="es-ES" sz="1200" dirty="0"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A2F11BF3-EE06-10E5-7BC6-DC546CF39AC0}"/>
              </a:ext>
            </a:extLst>
          </p:cNvPr>
          <p:cNvSpPr txBox="1"/>
          <p:nvPr/>
        </p:nvSpPr>
        <p:spPr>
          <a:xfrm>
            <a:off x="2011680" y="680634"/>
            <a:ext cx="4344000" cy="6789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ES_tradnl" sz="1200" i="1" dirty="0">
                <a:solidFill>
                  <a:srgbClr val="808080"/>
                </a:solidFill>
                <a:effectLst/>
                <a:latin typeface="Poppins" panose="00000500000000000000" pitchFamily="2" charset="0"/>
                <a:ea typeface="Arial" panose="020B0604020202020204" pitchFamily="34" charset="0"/>
                <a:cs typeface="Poppins" panose="00000500000000000000" pitchFamily="2" charset="0"/>
              </a:rPr>
              <a:t>Resumen ejecutivo del proyecto (introducción, fecha, enfoque, alcance, partes del </a:t>
            </a:r>
            <a:r>
              <a:rPr lang="es-ES_tradnl" sz="1200" i="1" dirty="0" err="1">
                <a:solidFill>
                  <a:srgbClr val="808080"/>
                </a:solidFill>
                <a:effectLst/>
                <a:latin typeface="Poppins" panose="00000500000000000000" pitchFamily="2" charset="0"/>
                <a:ea typeface="Arial" panose="020B0604020202020204" pitchFamily="34" charset="0"/>
                <a:cs typeface="Poppins" panose="00000500000000000000" pitchFamily="2" charset="0"/>
              </a:rPr>
              <a:t>framework</a:t>
            </a:r>
            <a:r>
              <a:rPr lang="es-ES_tradnl" sz="1200" i="1" dirty="0">
                <a:solidFill>
                  <a:srgbClr val="808080"/>
                </a:solidFill>
                <a:effectLst/>
                <a:latin typeface="Poppins" panose="00000500000000000000" pitchFamily="2" charset="0"/>
                <a:ea typeface="Arial" panose="020B0604020202020204" pitchFamily="34" charset="0"/>
                <a:cs typeface="Poppins" panose="00000500000000000000" pitchFamily="2" charset="0"/>
              </a:rPr>
              <a:t> desarrolladas, timing, impacto…)</a:t>
            </a:r>
            <a:endParaRPr lang="es-ES" sz="1200" dirty="0">
              <a:effectLst/>
              <a:latin typeface="Poppins" panose="00000500000000000000" pitchFamily="2" charset="0"/>
              <a:ea typeface="Arial" panose="020B0604020202020204" pitchFamily="34" charset="0"/>
              <a:cs typeface="Poppins" panose="00000500000000000000" pitchFamily="2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370DD783-2FED-83CE-067A-5603CA04870B}"/>
              </a:ext>
            </a:extLst>
          </p:cNvPr>
          <p:cNvSpPr txBox="1"/>
          <p:nvPr/>
        </p:nvSpPr>
        <p:spPr>
          <a:xfrm>
            <a:off x="502320" y="1454312"/>
            <a:ext cx="5868000" cy="7776000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pPr algn="just" fontAlgn="base"/>
            <a:endParaRPr lang="es-ES" sz="1200" dirty="0"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4" name="Imagen 3" descr="Logotipo&#10;&#10;El contenido generado por IA puede ser incorrecto.">
            <a:extLst>
              <a:ext uri="{FF2B5EF4-FFF2-40B4-BE49-F238E27FC236}">
                <a16:creationId xmlns:a16="http://schemas.microsoft.com/office/drawing/2014/main" id="{2A527504-A9A8-2AB4-BBFC-76029CD3CC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177" y="264441"/>
            <a:ext cx="1534057" cy="797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17564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92772575-8ABA-ADCE-4718-1A363BB34B98}"/>
              </a:ext>
            </a:extLst>
          </p:cNvPr>
          <p:cNvSpPr txBox="1"/>
          <p:nvPr/>
        </p:nvSpPr>
        <p:spPr>
          <a:xfrm>
            <a:off x="2011680" y="427114"/>
            <a:ext cx="435864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268605" algn="just">
              <a:spcBef>
                <a:spcPts val="630"/>
              </a:spcBef>
              <a:spcAft>
                <a:spcPts val="0"/>
              </a:spcAft>
            </a:pPr>
            <a:r>
              <a:rPr lang="es-ES" sz="1200" b="1" dirty="0">
                <a:solidFill>
                  <a:srgbClr val="C00000"/>
                </a:solidFill>
                <a:latin typeface="Poppins" panose="00000500000000000000" pitchFamily="2" charset="0"/>
                <a:ea typeface="Verdana" panose="020B0604030504040204" pitchFamily="34" charset="0"/>
                <a:cs typeface="Poppins" panose="00000500000000000000" pitchFamily="2" charset="0"/>
              </a:rPr>
              <a:t>9. </a:t>
            </a:r>
            <a:r>
              <a:rPr lang="es-ES" sz="1200" b="1" dirty="0">
                <a:solidFill>
                  <a:srgbClr val="C00000"/>
                </a:solidFill>
                <a:effectLst/>
                <a:latin typeface="Poppins" panose="00000500000000000000" pitchFamily="2" charset="0"/>
                <a:ea typeface="Arial" panose="020B0604020202020204" pitchFamily="34" charset="0"/>
                <a:cs typeface="Poppins" panose="00000500000000000000" pitchFamily="2" charset="0"/>
              </a:rPr>
              <a:t>Principales casos de éxito </a:t>
            </a:r>
            <a:r>
              <a:rPr lang="es-ES" sz="1200" b="1" dirty="0">
                <a:solidFill>
                  <a:srgbClr val="C00000"/>
                </a:solidFill>
                <a:effectLst/>
                <a:latin typeface="Poppins" panose="00000500000000000000" pitchFamily="2" charset="0"/>
                <a:ea typeface="Verdana" panose="020B0604030504040204" pitchFamily="34" charset="0"/>
                <a:cs typeface="Poppins" panose="00000500000000000000" pitchFamily="2" charset="0"/>
              </a:rPr>
              <a:t> (máx. 5 </a:t>
            </a:r>
            <a:r>
              <a:rPr lang="es-ES" sz="1200" b="1" dirty="0" err="1">
                <a:solidFill>
                  <a:srgbClr val="C00000"/>
                </a:solidFill>
                <a:effectLst/>
                <a:latin typeface="Poppins" panose="00000500000000000000" pitchFamily="2" charset="0"/>
                <a:ea typeface="Verdana" panose="020B0604030504040204" pitchFamily="34" charset="0"/>
                <a:cs typeface="Poppins" panose="00000500000000000000" pitchFamily="2" charset="0"/>
              </a:rPr>
              <a:t>slides</a:t>
            </a:r>
            <a:r>
              <a:rPr lang="es-ES" sz="1200" b="1" dirty="0">
                <a:solidFill>
                  <a:srgbClr val="C00000"/>
                </a:solidFill>
                <a:effectLst/>
                <a:latin typeface="Poppins" panose="00000500000000000000" pitchFamily="2" charset="0"/>
                <a:ea typeface="Verdana" panose="020B0604030504040204" pitchFamily="34" charset="0"/>
                <a:cs typeface="Poppins" panose="00000500000000000000" pitchFamily="2" charset="0"/>
              </a:rPr>
              <a:t>)</a:t>
            </a:r>
            <a:endParaRPr lang="es-ES" sz="1200" dirty="0">
              <a:effectLst/>
              <a:latin typeface="Poppins" panose="00000500000000000000" pitchFamily="2" charset="0"/>
              <a:ea typeface="Verdana" panose="020B0604030504040204" pitchFamily="34" charset="0"/>
              <a:cs typeface="Poppins" panose="00000500000000000000" pitchFamily="2" charset="0"/>
            </a:endParaRPr>
          </a:p>
          <a:p>
            <a:pPr algn="ctr" fontAlgn="base"/>
            <a:r>
              <a:rPr lang="es-ES" sz="1200" dirty="0">
                <a:solidFill>
                  <a:srgbClr val="A6A6A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Segoe UI" panose="020B0502040204020203" pitchFamily="34" charset="0"/>
              </a:rPr>
              <a:t> </a:t>
            </a:r>
            <a:endParaRPr lang="es-ES" sz="1200" dirty="0"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A2F11BF3-EE06-10E5-7BC6-DC546CF39AC0}"/>
              </a:ext>
            </a:extLst>
          </p:cNvPr>
          <p:cNvSpPr txBox="1"/>
          <p:nvPr/>
        </p:nvSpPr>
        <p:spPr>
          <a:xfrm>
            <a:off x="2011680" y="680634"/>
            <a:ext cx="4344000" cy="6789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ES_tradnl" sz="1200" i="1" dirty="0">
                <a:solidFill>
                  <a:srgbClr val="808080"/>
                </a:solidFill>
                <a:effectLst/>
                <a:latin typeface="Poppins" panose="00000500000000000000" pitchFamily="2" charset="0"/>
                <a:ea typeface="Arial" panose="020B0604020202020204" pitchFamily="34" charset="0"/>
                <a:cs typeface="Poppins" panose="00000500000000000000" pitchFamily="2" charset="0"/>
              </a:rPr>
              <a:t>Resumen ejecutivo del proyecto (introducción, fecha, enfoque, alcance, partes del </a:t>
            </a:r>
            <a:r>
              <a:rPr lang="es-ES_tradnl" sz="1200" i="1" dirty="0" err="1">
                <a:solidFill>
                  <a:srgbClr val="808080"/>
                </a:solidFill>
                <a:effectLst/>
                <a:latin typeface="Poppins" panose="00000500000000000000" pitchFamily="2" charset="0"/>
                <a:ea typeface="Arial" panose="020B0604020202020204" pitchFamily="34" charset="0"/>
                <a:cs typeface="Poppins" panose="00000500000000000000" pitchFamily="2" charset="0"/>
              </a:rPr>
              <a:t>framework</a:t>
            </a:r>
            <a:r>
              <a:rPr lang="es-ES_tradnl" sz="1200" i="1" dirty="0">
                <a:solidFill>
                  <a:srgbClr val="808080"/>
                </a:solidFill>
                <a:effectLst/>
                <a:latin typeface="Poppins" panose="00000500000000000000" pitchFamily="2" charset="0"/>
                <a:ea typeface="Arial" panose="020B0604020202020204" pitchFamily="34" charset="0"/>
                <a:cs typeface="Poppins" panose="00000500000000000000" pitchFamily="2" charset="0"/>
              </a:rPr>
              <a:t> desarrolladas, timing, impacto…)</a:t>
            </a:r>
            <a:endParaRPr lang="es-ES" sz="1200" dirty="0">
              <a:effectLst/>
              <a:latin typeface="Poppins" panose="00000500000000000000" pitchFamily="2" charset="0"/>
              <a:ea typeface="Arial" panose="020B0604020202020204" pitchFamily="34" charset="0"/>
              <a:cs typeface="Poppins" panose="00000500000000000000" pitchFamily="2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370DD783-2FED-83CE-067A-5603CA04870B}"/>
              </a:ext>
            </a:extLst>
          </p:cNvPr>
          <p:cNvSpPr txBox="1"/>
          <p:nvPr/>
        </p:nvSpPr>
        <p:spPr>
          <a:xfrm>
            <a:off x="502320" y="1454312"/>
            <a:ext cx="5868000" cy="7776000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pPr algn="just" fontAlgn="base"/>
            <a:endParaRPr lang="es-ES" sz="1200" dirty="0"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4" name="Imagen 3" descr="Logotipo&#10;&#10;El contenido generado por IA puede ser incorrecto.">
            <a:extLst>
              <a:ext uri="{FF2B5EF4-FFF2-40B4-BE49-F238E27FC236}">
                <a16:creationId xmlns:a16="http://schemas.microsoft.com/office/drawing/2014/main" id="{ADD9407B-A7CE-B4D8-2FF7-6E83B9C4AA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177" y="264441"/>
            <a:ext cx="1534057" cy="797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33176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92772575-8ABA-ADCE-4718-1A363BB34B98}"/>
              </a:ext>
            </a:extLst>
          </p:cNvPr>
          <p:cNvSpPr txBox="1"/>
          <p:nvPr/>
        </p:nvSpPr>
        <p:spPr>
          <a:xfrm>
            <a:off x="2011680" y="427114"/>
            <a:ext cx="435864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268605" algn="just">
              <a:spcBef>
                <a:spcPts val="630"/>
              </a:spcBef>
              <a:spcAft>
                <a:spcPts val="0"/>
              </a:spcAft>
            </a:pPr>
            <a:r>
              <a:rPr lang="es-ES" sz="1200" b="1" dirty="0">
                <a:solidFill>
                  <a:srgbClr val="C00000"/>
                </a:solidFill>
                <a:latin typeface="Poppins" panose="00000500000000000000" pitchFamily="2" charset="0"/>
                <a:ea typeface="Verdana" panose="020B0604030504040204" pitchFamily="34" charset="0"/>
                <a:cs typeface="Poppins" panose="00000500000000000000" pitchFamily="2" charset="0"/>
              </a:rPr>
              <a:t>9. </a:t>
            </a:r>
            <a:r>
              <a:rPr lang="es-ES" sz="1200" b="1" dirty="0">
                <a:solidFill>
                  <a:srgbClr val="C00000"/>
                </a:solidFill>
                <a:effectLst/>
                <a:latin typeface="Poppins" panose="00000500000000000000" pitchFamily="2" charset="0"/>
                <a:ea typeface="Arial" panose="020B0604020202020204" pitchFamily="34" charset="0"/>
                <a:cs typeface="Poppins" panose="00000500000000000000" pitchFamily="2" charset="0"/>
              </a:rPr>
              <a:t>Principales casos de éxito </a:t>
            </a:r>
            <a:r>
              <a:rPr lang="es-ES" sz="1200" b="1" dirty="0">
                <a:solidFill>
                  <a:srgbClr val="C00000"/>
                </a:solidFill>
                <a:effectLst/>
                <a:latin typeface="Poppins" panose="00000500000000000000" pitchFamily="2" charset="0"/>
                <a:ea typeface="Verdana" panose="020B0604030504040204" pitchFamily="34" charset="0"/>
                <a:cs typeface="Poppins" panose="00000500000000000000" pitchFamily="2" charset="0"/>
              </a:rPr>
              <a:t> (máx. 5 </a:t>
            </a:r>
            <a:r>
              <a:rPr lang="es-ES" sz="1200" b="1" dirty="0" err="1">
                <a:solidFill>
                  <a:srgbClr val="C00000"/>
                </a:solidFill>
                <a:effectLst/>
                <a:latin typeface="Poppins" panose="00000500000000000000" pitchFamily="2" charset="0"/>
                <a:ea typeface="Verdana" panose="020B0604030504040204" pitchFamily="34" charset="0"/>
                <a:cs typeface="Poppins" panose="00000500000000000000" pitchFamily="2" charset="0"/>
              </a:rPr>
              <a:t>slides</a:t>
            </a:r>
            <a:r>
              <a:rPr lang="es-ES" sz="1200" b="1" dirty="0">
                <a:solidFill>
                  <a:srgbClr val="C00000"/>
                </a:solidFill>
                <a:effectLst/>
                <a:latin typeface="Poppins" panose="00000500000000000000" pitchFamily="2" charset="0"/>
                <a:ea typeface="Verdana" panose="020B0604030504040204" pitchFamily="34" charset="0"/>
                <a:cs typeface="Poppins" panose="00000500000000000000" pitchFamily="2" charset="0"/>
              </a:rPr>
              <a:t>)</a:t>
            </a:r>
            <a:endParaRPr lang="es-ES" sz="1200" dirty="0">
              <a:effectLst/>
              <a:latin typeface="Poppins" panose="00000500000000000000" pitchFamily="2" charset="0"/>
              <a:ea typeface="Verdana" panose="020B0604030504040204" pitchFamily="34" charset="0"/>
              <a:cs typeface="Poppins" panose="00000500000000000000" pitchFamily="2" charset="0"/>
            </a:endParaRPr>
          </a:p>
          <a:p>
            <a:pPr algn="ctr" fontAlgn="base"/>
            <a:r>
              <a:rPr lang="es-ES" sz="1200" dirty="0">
                <a:solidFill>
                  <a:srgbClr val="A6A6A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Segoe UI" panose="020B0502040204020203" pitchFamily="34" charset="0"/>
              </a:rPr>
              <a:t> </a:t>
            </a:r>
            <a:endParaRPr lang="es-ES" sz="1200" dirty="0"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A2F11BF3-EE06-10E5-7BC6-DC546CF39AC0}"/>
              </a:ext>
            </a:extLst>
          </p:cNvPr>
          <p:cNvSpPr txBox="1"/>
          <p:nvPr/>
        </p:nvSpPr>
        <p:spPr>
          <a:xfrm>
            <a:off x="2011680" y="680634"/>
            <a:ext cx="4344000" cy="6789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ES_tradnl" sz="1200" i="1" dirty="0">
                <a:solidFill>
                  <a:srgbClr val="808080"/>
                </a:solidFill>
                <a:effectLst/>
                <a:latin typeface="Poppins" panose="00000500000000000000" pitchFamily="2" charset="0"/>
                <a:ea typeface="Arial" panose="020B0604020202020204" pitchFamily="34" charset="0"/>
                <a:cs typeface="Poppins" panose="00000500000000000000" pitchFamily="2" charset="0"/>
              </a:rPr>
              <a:t>Resumen ejecutivo del proyecto (introducción, fecha, enfoque, alcance, partes del </a:t>
            </a:r>
            <a:r>
              <a:rPr lang="es-ES_tradnl" sz="1200" i="1" dirty="0" err="1">
                <a:solidFill>
                  <a:srgbClr val="808080"/>
                </a:solidFill>
                <a:effectLst/>
                <a:latin typeface="Poppins" panose="00000500000000000000" pitchFamily="2" charset="0"/>
                <a:ea typeface="Arial" panose="020B0604020202020204" pitchFamily="34" charset="0"/>
                <a:cs typeface="Poppins" panose="00000500000000000000" pitchFamily="2" charset="0"/>
              </a:rPr>
              <a:t>framework</a:t>
            </a:r>
            <a:r>
              <a:rPr lang="es-ES_tradnl" sz="1200" i="1" dirty="0">
                <a:solidFill>
                  <a:srgbClr val="808080"/>
                </a:solidFill>
                <a:effectLst/>
                <a:latin typeface="Poppins" panose="00000500000000000000" pitchFamily="2" charset="0"/>
                <a:ea typeface="Arial" panose="020B0604020202020204" pitchFamily="34" charset="0"/>
                <a:cs typeface="Poppins" panose="00000500000000000000" pitchFamily="2" charset="0"/>
              </a:rPr>
              <a:t> desarrolladas, timing, impacto…)</a:t>
            </a:r>
            <a:endParaRPr lang="es-ES" sz="1200" dirty="0">
              <a:effectLst/>
              <a:latin typeface="Poppins" panose="00000500000000000000" pitchFamily="2" charset="0"/>
              <a:ea typeface="Arial" panose="020B0604020202020204" pitchFamily="34" charset="0"/>
              <a:cs typeface="Poppins" panose="00000500000000000000" pitchFamily="2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370DD783-2FED-83CE-067A-5603CA04870B}"/>
              </a:ext>
            </a:extLst>
          </p:cNvPr>
          <p:cNvSpPr txBox="1"/>
          <p:nvPr/>
        </p:nvSpPr>
        <p:spPr>
          <a:xfrm>
            <a:off x="502320" y="1454312"/>
            <a:ext cx="5868000" cy="7776000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pPr algn="just" fontAlgn="base"/>
            <a:endParaRPr lang="es-ES" sz="1200" dirty="0"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4" name="Imagen 3" descr="Logotipo&#10;&#10;El contenido generado por IA puede ser incorrecto.">
            <a:extLst>
              <a:ext uri="{FF2B5EF4-FFF2-40B4-BE49-F238E27FC236}">
                <a16:creationId xmlns:a16="http://schemas.microsoft.com/office/drawing/2014/main" id="{DCF369A7-5C83-DE94-FF47-5A7D4DB415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177" y="264441"/>
            <a:ext cx="1534057" cy="797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92796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432CDA60-6685-246A-7A6E-FC1D08B47D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7747" y="-156152"/>
            <a:ext cx="7113494" cy="10062152"/>
          </a:xfrm>
          <a:prstGeom prst="rect">
            <a:avLst/>
          </a:prstGeom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id="{70D20908-A364-5540-38F5-7AAEBC754EC3}"/>
              </a:ext>
            </a:extLst>
          </p:cNvPr>
          <p:cNvSpPr/>
          <p:nvPr/>
        </p:nvSpPr>
        <p:spPr>
          <a:xfrm>
            <a:off x="293370" y="2062555"/>
            <a:ext cx="6299835" cy="539637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s-ES" sz="1800" dirty="0">
                <a:ln>
                  <a:noFill/>
                </a:ln>
                <a:solidFill>
                  <a:schemeClr val="bg1"/>
                </a:solidFill>
                <a:effectLst/>
                <a:latin typeface="Poppins" panose="00000500000000000000" pitchFamily="2" charset="0"/>
                <a:ea typeface="Arial" panose="020B0604020202020204" pitchFamily="34" charset="0"/>
                <a:cs typeface="Poppins" panose="00000500000000000000" pitchFamily="2" charset="0"/>
              </a:rPr>
              <a:t>Pseudónimo:  </a:t>
            </a:r>
            <a:endParaRPr lang="es-ES" sz="1100" dirty="0">
              <a:solidFill>
                <a:schemeClr val="bg1"/>
              </a:solidFill>
              <a:effectLst/>
              <a:latin typeface="Poppins" panose="00000500000000000000" pitchFamily="2" charset="0"/>
              <a:ea typeface="Arial" panose="020B0604020202020204" pitchFamily="34" charset="0"/>
              <a:cs typeface="Poppins" panose="00000500000000000000" pitchFamily="2" charset="0"/>
            </a:endParaRPr>
          </a:p>
          <a:p>
            <a:r>
              <a:rPr lang="es-ES" sz="1800" dirty="0">
                <a:ln w="9525" cap="rnd" cmpd="sng" algn="ctr">
                  <a:solidFill>
                    <a:srgbClr val="000000"/>
                  </a:solidFill>
                  <a:prstDash val="solid"/>
                  <a:bevel/>
                </a:ln>
                <a:solidFill>
                  <a:schemeClr val="bg1"/>
                </a:solidFill>
                <a:effectLst/>
                <a:latin typeface="Verdana" panose="020B0604030504040204" pitchFamily="34" charset="0"/>
                <a:ea typeface="Arial" panose="020B0604020202020204" pitchFamily="34" charset="0"/>
              </a:rPr>
              <a:t> </a:t>
            </a:r>
            <a:endParaRPr lang="es-ES" sz="1100" dirty="0">
              <a:solidFill>
                <a:schemeClr val="bg1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4A152B12-A24E-4C81-EB43-C5211F984BD1}"/>
              </a:ext>
            </a:extLst>
          </p:cNvPr>
          <p:cNvSpPr/>
          <p:nvPr/>
        </p:nvSpPr>
        <p:spPr>
          <a:xfrm>
            <a:off x="293370" y="3102787"/>
            <a:ext cx="6299835" cy="765251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s-ES" sz="1800" dirty="0">
                <a:ln>
                  <a:noFill/>
                </a:ln>
                <a:solidFill>
                  <a:schemeClr val="bg1"/>
                </a:solidFill>
                <a:effectLst/>
                <a:latin typeface="Poppins" panose="00000500000000000000" pitchFamily="2" charset="0"/>
                <a:ea typeface="Arial" panose="020B0604020202020204" pitchFamily="34" charset="0"/>
                <a:cs typeface="Poppins" panose="00000500000000000000" pitchFamily="2" charset="0"/>
              </a:rPr>
              <a:t>Nombre de la Metodología: </a:t>
            </a:r>
            <a:endParaRPr lang="es-ES" sz="1100" dirty="0">
              <a:solidFill>
                <a:schemeClr val="bg1"/>
              </a:solidFill>
              <a:effectLst/>
              <a:latin typeface="Poppins" panose="00000500000000000000" pitchFamily="2" charset="0"/>
              <a:ea typeface="Arial" panose="020B0604020202020204" pitchFamily="34" charset="0"/>
              <a:cs typeface="Poppins" panose="00000500000000000000" pitchFamily="2" charset="0"/>
            </a:endParaRPr>
          </a:p>
          <a:p>
            <a:r>
              <a:rPr lang="es-ES" sz="1800" dirty="0">
                <a:ln w="9525" cap="rnd" cmpd="sng" algn="ctr">
                  <a:solidFill>
                    <a:srgbClr val="000000"/>
                  </a:solidFill>
                  <a:prstDash val="solid"/>
                  <a:bevel/>
                </a:ln>
                <a:solidFill>
                  <a:schemeClr val="bg1"/>
                </a:solidFill>
                <a:effectLst/>
                <a:latin typeface="Verdana" panose="020B0604030504040204" pitchFamily="34" charset="0"/>
                <a:ea typeface="Arial" panose="020B0604020202020204" pitchFamily="34" charset="0"/>
              </a:rPr>
              <a:t> </a:t>
            </a:r>
            <a:endParaRPr lang="es-ES" sz="1100" dirty="0">
              <a:solidFill>
                <a:schemeClr val="bg1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95EAEC30-DD57-A543-2CA2-0A628B1C01E4}"/>
              </a:ext>
            </a:extLst>
          </p:cNvPr>
          <p:cNvSpPr/>
          <p:nvPr/>
        </p:nvSpPr>
        <p:spPr>
          <a:xfrm>
            <a:off x="264795" y="4368745"/>
            <a:ext cx="6299835" cy="1694307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s-ES" sz="1800" dirty="0">
                <a:ln>
                  <a:noFill/>
                </a:ln>
                <a:solidFill>
                  <a:schemeClr val="bg1"/>
                </a:solidFill>
                <a:effectLst/>
                <a:latin typeface="Poppins" panose="00000500000000000000" pitchFamily="2" charset="0"/>
                <a:ea typeface="Arial" panose="020B0604020202020204" pitchFamily="34" charset="0"/>
                <a:cs typeface="Poppins" panose="00000500000000000000" pitchFamily="2" charset="0"/>
              </a:rPr>
              <a:t>Apartado de la Onda del Cliente u Onda del Empleado al que corresponde (</a:t>
            </a:r>
            <a:r>
              <a:rPr lang="es-ES" dirty="0">
                <a:solidFill>
                  <a:schemeClr val="bg1"/>
                </a:solidFill>
                <a:latin typeface="Poppins" panose="00000500000000000000" pitchFamily="2" charset="0"/>
                <a:ea typeface="Arial" panose="020B0604020202020204" pitchFamily="34" charset="0"/>
                <a:cs typeface="Poppins" panose="00000500000000000000" pitchFamily="2" charset="0"/>
              </a:rPr>
              <a:t>r</a:t>
            </a:r>
            <a:r>
              <a:rPr lang="es-ES" sz="1800" dirty="0">
                <a:ln>
                  <a:noFill/>
                </a:ln>
                <a:solidFill>
                  <a:schemeClr val="bg1"/>
                </a:solidFill>
                <a:effectLst/>
                <a:latin typeface="Poppins" panose="00000500000000000000" pitchFamily="2" charset="0"/>
                <a:ea typeface="Arial" panose="020B0604020202020204" pitchFamily="34" charset="0"/>
                <a:cs typeface="Poppins" panose="00000500000000000000" pitchFamily="2" charset="0"/>
              </a:rPr>
              <a:t>evisar bases, páginas de 6 a 12):</a:t>
            </a:r>
            <a:endParaRPr lang="es-ES" sz="1100" dirty="0">
              <a:solidFill>
                <a:schemeClr val="bg1"/>
              </a:solidFill>
              <a:effectLst/>
              <a:latin typeface="Poppins" panose="00000500000000000000" pitchFamily="2" charset="0"/>
              <a:ea typeface="Arial" panose="020B0604020202020204" pitchFamily="34" charset="0"/>
              <a:cs typeface="Poppins" panose="00000500000000000000" pitchFamily="2" charset="0"/>
            </a:endParaRPr>
          </a:p>
          <a:p>
            <a:r>
              <a:rPr lang="es-ES" sz="1800" dirty="0">
                <a:ln>
                  <a:noFill/>
                </a:ln>
                <a:solidFill>
                  <a:schemeClr val="bg1"/>
                </a:solidFill>
                <a:effectLst/>
                <a:latin typeface="Verdana" panose="020B0604030504040204" pitchFamily="34" charset="0"/>
                <a:ea typeface="Arial" panose="020B0604020202020204" pitchFamily="34" charset="0"/>
              </a:rPr>
              <a:t> </a:t>
            </a:r>
            <a:endParaRPr lang="es-ES" sz="1100" dirty="0">
              <a:solidFill>
                <a:schemeClr val="bg1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r>
              <a:rPr lang="es-ES" sz="1800" dirty="0">
                <a:ln w="9525" cap="rnd" cmpd="sng" algn="ctr">
                  <a:solidFill>
                    <a:srgbClr val="000000"/>
                  </a:solidFill>
                  <a:prstDash val="solid"/>
                  <a:bevel/>
                </a:ln>
                <a:solidFill>
                  <a:schemeClr val="bg1"/>
                </a:solidFill>
                <a:effectLst/>
                <a:latin typeface="Verdana" panose="020B0604030504040204" pitchFamily="34" charset="0"/>
                <a:ea typeface="Arial" panose="020B0604020202020204" pitchFamily="34" charset="0"/>
              </a:rPr>
              <a:t> </a:t>
            </a:r>
            <a:endParaRPr lang="es-ES" sz="1100" dirty="0">
              <a:solidFill>
                <a:schemeClr val="bg1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650681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92772575-8ABA-ADCE-4718-1A363BB34B98}"/>
              </a:ext>
            </a:extLst>
          </p:cNvPr>
          <p:cNvSpPr txBox="1"/>
          <p:nvPr/>
        </p:nvSpPr>
        <p:spPr>
          <a:xfrm>
            <a:off x="2011680" y="427114"/>
            <a:ext cx="435864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268605" algn="just">
              <a:spcBef>
                <a:spcPts val="630"/>
              </a:spcBef>
              <a:spcAft>
                <a:spcPts val="0"/>
              </a:spcAft>
            </a:pPr>
            <a:r>
              <a:rPr lang="es-ES" sz="1200" b="1" dirty="0">
                <a:solidFill>
                  <a:srgbClr val="C00000"/>
                </a:solidFill>
                <a:latin typeface="Poppins" panose="00000500000000000000" pitchFamily="2" charset="0"/>
                <a:ea typeface="Verdana" panose="020B0604030504040204" pitchFamily="34" charset="0"/>
                <a:cs typeface="Poppins" panose="00000500000000000000" pitchFamily="2" charset="0"/>
              </a:rPr>
              <a:t>9. </a:t>
            </a:r>
            <a:r>
              <a:rPr lang="es-ES" sz="1200" b="1" dirty="0">
                <a:solidFill>
                  <a:srgbClr val="C00000"/>
                </a:solidFill>
                <a:effectLst/>
                <a:latin typeface="Poppins" panose="00000500000000000000" pitchFamily="2" charset="0"/>
                <a:ea typeface="Arial" panose="020B0604020202020204" pitchFamily="34" charset="0"/>
                <a:cs typeface="Poppins" panose="00000500000000000000" pitchFamily="2" charset="0"/>
              </a:rPr>
              <a:t>Principales casos de éxito </a:t>
            </a:r>
            <a:r>
              <a:rPr lang="es-ES" sz="1200" b="1" dirty="0">
                <a:solidFill>
                  <a:srgbClr val="C00000"/>
                </a:solidFill>
                <a:effectLst/>
                <a:latin typeface="Poppins" panose="00000500000000000000" pitchFamily="2" charset="0"/>
                <a:ea typeface="Verdana" panose="020B0604030504040204" pitchFamily="34" charset="0"/>
                <a:cs typeface="Poppins" panose="00000500000000000000" pitchFamily="2" charset="0"/>
              </a:rPr>
              <a:t> (máx. 5 </a:t>
            </a:r>
            <a:r>
              <a:rPr lang="es-ES" sz="1200" b="1" dirty="0" err="1">
                <a:solidFill>
                  <a:srgbClr val="C00000"/>
                </a:solidFill>
                <a:effectLst/>
                <a:latin typeface="Poppins" panose="00000500000000000000" pitchFamily="2" charset="0"/>
                <a:ea typeface="Verdana" panose="020B0604030504040204" pitchFamily="34" charset="0"/>
                <a:cs typeface="Poppins" panose="00000500000000000000" pitchFamily="2" charset="0"/>
              </a:rPr>
              <a:t>slides</a:t>
            </a:r>
            <a:r>
              <a:rPr lang="es-ES" sz="1200" b="1" dirty="0">
                <a:solidFill>
                  <a:srgbClr val="C00000"/>
                </a:solidFill>
                <a:effectLst/>
                <a:latin typeface="Poppins" panose="00000500000000000000" pitchFamily="2" charset="0"/>
                <a:ea typeface="Verdana" panose="020B0604030504040204" pitchFamily="34" charset="0"/>
                <a:cs typeface="Poppins" panose="00000500000000000000" pitchFamily="2" charset="0"/>
              </a:rPr>
              <a:t>)</a:t>
            </a:r>
            <a:endParaRPr lang="es-ES" sz="1200" dirty="0">
              <a:effectLst/>
              <a:latin typeface="Poppins" panose="00000500000000000000" pitchFamily="2" charset="0"/>
              <a:ea typeface="Verdana" panose="020B0604030504040204" pitchFamily="34" charset="0"/>
              <a:cs typeface="Poppins" panose="00000500000000000000" pitchFamily="2" charset="0"/>
            </a:endParaRPr>
          </a:p>
          <a:p>
            <a:pPr algn="ctr" fontAlgn="base"/>
            <a:r>
              <a:rPr lang="es-ES" sz="1200" dirty="0">
                <a:solidFill>
                  <a:srgbClr val="A6A6A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Segoe UI" panose="020B0502040204020203" pitchFamily="34" charset="0"/>
              </a:rPr>
              <a:t> </a:t>
            </a:r>
            <a:endParaRPr lang="es-ES" sz="1200" dirty="0"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A2F11BF3-EE06-10E5-7BC6-DC546CF39AC0}"/>
              </a:ext>
            </a:extLst>
          </p:cNvPr>
          <p:cNvSpPr txBox="1"/>
          <p:nvPr/>
        </p:nvSpPr>
        <p:spPr>
          <a:xfrm>
            <a:off x="2011680" y="680634"/>
            <a:ext cx="4344000" cy="6789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ES_tradnl" sz="1200" i="1" dirty="0">
                <a:solidFill>
                  <a:srgbClr val="808080"/>
                </a:solidFill>
                <a:effectLst/>
                <a:latin typeface="Poppins" panose="00000500000000000000" pitchFamily="2" charset="0"/>
                <a:ea typeface="Arial" panose="020B0604020202020204" pitchFamily="34" charset="0"/>
                <a:cs typeface="Poppins" panose="00000500000000000000" pitchFamily="2" charset="0"/>
              </a:rPr>
              <a:t>Resumen ejecutivo del proyecto (introducción, fecha, enfoque, alcance, partes del </a:t>
            </a:r>
            <a:r>
              <a:rPr lang="es-ES_tradnl" sz="1200" i="1" dirty="0" err="1">
                <a:solidFill>
                  <a:srgbClr val="808080"/>
                </a:solidFill>
                <a:effectLst/>
                <a:latin typeface="Poppins" panose="00000500000000000000" pitchFamily="2" charset="0"/>
                <a:ea typeface="Arial" panose="020B0604020202020204" pitchFamily="34" charset="0"/>
                <a:cs typeface="Poppins" panose="00000500000000000000" pitchFamily="2" charset="0"/>
              </a:rPr>
              <a:t>framework</a:t>
            </a:r>
            <a:r>
              <a:rPr lang="es-ES_tradnl" sz="1200" i="1" dirty="0">
                <a:solidFill>
                  <a:srgbClr val="808080"/>
                </a:solidFill>
                <a:effectLst/>
                <a:latin typeface="Poppins" panose="00000500000000000000" pitchFamily="2" charset="0"/>
                <a:ea typeface="Arial" panose="020B0604020202020204" pitchFamily="34" charset="0"/>
                <a:cs typeface="Poppins" panose="00000500000000000000" pitchFamily="2" charset="0"/>
              </a:rPr>
              <a:t> desarrolladas, timing, impacto…)</a:t>
            </a:r>
            <a:endParaRPr lang="es-ES" sz="1200" dirty="0">
              <a:effectLst/>
              <a:latin typeface="Poppins" panose="00000500000000000000" pitchFamily="2" charset="0"/>
              <a:ea typeface="Arial" panose="020B0604020202020204" pitchFamily="34" charset="0"/>
              <a:cs typeface="Poppins" panose="00000500000000000000" pitchFamily="2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370DD783-2FED-83CE-067A-5603CA04870B}"/>
              </a:ext>
            </a:extLst>
          </p:cNvPr>
          <p:cNvSpPr txBox="1"/>
          <p:nvPr/>
        </p:nvSpPr>
        <p:spPr>
          <a:xfrm>
            <a:off x="502320" y="1454312"/>
            <a:ext cx="5868000" cy="7776000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pPr algn="just" fontAlgn="base"/>
            <a:endParaRPr lang="es-ES" sz="1200" dirty="0"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7" name="Imagen 6" descr="Logotipo&#10;&#10;El contenido generado por IA puede ser incorrecto.">
            <a:extLst>
              <a:ext uri="{FF2B5EF4-FFF2-40B4-BE49-F238E27FC236}">
                <a16:creationId xmlns:a16="http://schemas.microsoft.com/office/drawing/2014/main" id="{95550826-A9DD-DDD2-D2C8-87AFA79EA3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177" y="264441"/>
            <a:ext cx="1534057" cy="797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651900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92772575-8ABA-ADCE-4718-1A363BB34B98}"/>
              </a:ext>
            </a:extLst>
          </p:cNvPr>
          <p:cNvSpPr txBox="1"/>
          <p:nvPr/>
        </p:nvSpPr>
        <p:spPr>
          <a:xfrm>
            <a:off x="2011680" y="427114"/>
            <a:ext cx="435864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268605" algn="just">
              <a:spcBef>
                <a:spcPts val="630"/>
              </a:spcBef>
              <a:spcAft>
                <a:spcPts val="0"/>
              </a:spcAft>
            </a:pPr>
            <a:r>
              <a:rPr lang="es-ES" sz="1200" b="1" dirty="0">
                <a:solidFill>
                  <a:srgbClr val="C00000"/>
                </a:solidFill>
                <a:latin typeface="Poppins" panose="00000500000000000000" pitchFamily="2" charset="0"/>
                <a:ea typeface="Verdana" panose="020B0604030504040204" pitchFamily="34" charset="0"/>
                <a:cs typeface="Poppins" panose="00000500000000000000" pitchFamily="2" charset="0"/>
              </a:rPr>
              <a:t>9. </a:t>
            </a:r>
            <a:r>
              <a:rPr lang="es-ES" sz="1200" b="1" dirty="0">
                <a:solidFill>
                  <a:srgbClr val="C00000"/>
                </a:solidFill>
                <a:effectLst/>
                <a:latin typeface="Poppins" panose="00000500000000000000" pitchFamily="2" charset="0"/>
                <a:ea typeface="Arial" panose="020B0604020202020204" pitchFamily="34" charset="0"/>
                <a:cs typeface="Poppins" panose="00000500000000000000" pitchFamily="2" charset="0"/>
              </a:rPr>
              <a:t>Principales casos de éxito </a:t>
            </a:r>
            <a:r>
              <a:rPr lang="es-ES" sz="1200" b="1" dirty="0">
                <a:solidFill>
                  <a:srgbClr val="C00000"/>
                </a:solidFill>
                <a:effectLst/>
                <a:latin typeface="Poppins" panose="00000500000000000000" pitchFamily="2" charset="0"/>
                <a:ea typeface="Verdana" panose="020B0604030504040204" pitchFamily="34" charset="0"/>
                <a:cs typeface="Poppins" panose="00000500000000000000" pitchFamily="2" charset="0"/>
              </a:rPr>
              <a:t> (máx. 5 </a:t>
            </a:r>
            <a:r>
              <a:rPr lang="es-ES" sz="1200" b="1" dirty="0" err="1">
                <a:solidFill>
                  <a:srgbClr val="C00000"/>
                </a:solidFill>
                <a:effectLst/>
                <a:latin typeface="Poppins" panose="00000500000000000000" pitchFamily="2" charset="0"/>
                <a:ea typeface="Verdana" panose="020B0604030504040204" pitchFamily="34" charset="0"/>
                <a:cs typeface="Poppins" panose="00000500000000000000" pitchFamily="2" charset="0"/>
              </a:rPr>
              <a:t>slides</a:t>
            </a:r>
            <a:r>
              <a:rPr lang="es-ES" sz="1200" b="1" dirty="0">
                <a:solidFill>
                  <a:srgbClr val="C00000"/>
                </a:solidFill>
                <a:effectLst/>
                <a:latin typeface="Poppins" panose="00000500000000000000" pitchFamily="2" charset="0"/>
                <a:ea typeface="Verdana" panose="020B0604030504040204" pitchFamily="34" charset="0"/>
                <a:cs typeface="Poppins" panose="00000500000000000000" pitchFamily="2" charset="0"/>
              </a:rPr>
              <a:t>)</a:t>
            </a:r>
            <a:endParaRPr lang="es-ES" sz="1200" dirty="0">
              <a:effectLst/>
              <a:latin typeface="Poppins" panose="00000500000000000000" pitchFamily="2" charset="0"/>
              <a:ea typeface="Verdana" panose="020B0604030504040204" pitchFamily="34" charset="0"/>
              <a:cs typeface="Poppins" panose="00000500000000000000" pitchFamily="2" charset="0"/>
            </a:endParaRPr>
          </a:p>
          <a:p>
            <a:pPr algn="ctr" fontAlgn="base"/>
            <a:r>
              <a:rPr lang="es-ES" sz="1200" dirty="0">
                <a:solidFill>
                  <a:srgbClr val="A6A6A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Segoe UI" panose="020B0502040204020203" pitchFamily="34" charset="0"/>
              </a:rPr>
              <a:t> </a:t>
            </a:r>
            <a:endParaRPr lang="es-ES" sz="1200" dirty="0"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A2F11BF3-EE06-10E5-7BC6-DC546CF39AC0}"/>
              </a:ext>
            </a:extLst>
          </p:cNvPr>
          <p:cNvSpPr txBox="1"/>
          <p:nvPr/>
        </p:nvSpPr>
        <p:spPr>
          <a:xfrm>
            <a:off x="2011680" y="680634"/>
            <a:ext cx="4344000" cy="6789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ES_tradnl" sz="1200" i="1" dirty="0">
                <a:solidFill>
                  <a:srgbClr val="808080"/>
                </a:solidFill>
                <a:effectLst/>
                <a:latin typeface="Poppins" panose="00000500000000000000" pitchFamily="2" charset="0"/>
                <a:ea typeface="Arial" panose="020B0604020202020204" pitchFamily="34" charset="0"/>
                <a:cs typeface="Poppins" panose="00000500000000000000" pitchFamily="2" charset="0"/>
              </a:rPr>
              <a:t>Resumen ejecutivo del proyecto (introducción, fecha, enfoque, alcance, partes del </a:t>
            </a:r>
            <a:r>
              <a:rPr lang="es-ES_tradnl" sz="1200" i="1" dirty="0" err="1">
                <a:solidFill>
                  <a:srgbClr val="808080"/>
                </a:solidFill>
                <a:effectLst/>
                <a:latin typeface="Poppins" panose="00000500000000000000" pitchFamily="2" charset="0"/>
                <a:ea typeface="Arial" panose="020B0604020202020204" pitchFamily="34" charset="0"/>
                <a:cs typeface="Poppins" panose="00000500000000000000" pitchFamily="2" charset="0"/>
              </a:rPr>
              <a:t>framework</a:t>
            </a:r>
            <a:r>
              <a:rPr lang="es-ES_tradnl" sz="1200" i="1" dirty="0">
                <a:solidFill>
                  <a:srgbClr val="808080"/>
                </a:solidFill>
                <a:effectLst/>
                <a:latin typeface="Poppins" panose="00000500000000000000" pitchFamily="2" charset="0"/>
                <a:ea typeface="Arial" panose="020B0604020202020204" pitchFamily="34" charset="0"/>
                <a:cs typeface="Poppins" panose="00000500000000000000" pitchFamily="2" charset="0"/>
              </a:rPr>
              <a:t> desarrolladas, timing, impacto…)</a:t>
            </a:r>
            <a:endParaRPr lang="es-ES" sz="1200" dirty="0">
              <a:effectLst/>
              <a:latin typeface="Poppins" panose="00000500000000000000" pitchFamily="2" charset="0"/>
              <a:ea typeface="Arial" panose="020B0604020202020204" pitchFamily="34" charset="0"/>
              <a:cs typeface="Poppins" panose="00000500000000000000" pitchFamily="2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370DD783-2FED-83CE-067A-5603CA04870B}"/>
              </a:ext>
            </a:extLst>
          </p:cNvPr>
          <p:cNvSpPr txBox="1"/>
          <p:nvPr/>
        </p:nvSpPr>
        <p:spPr>
          <a:xfrm>
            <a:off x="502320" y="1454312"/>
            <a:ext cx="5868000" cy="7776000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pPr algn="just" fontAlgn="base"/>
            <a:endParaRPr lang="es-ES" sz="1200" dirty="0"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4" name="Imagen 3" descr="Logotipo&#10;&#10;El contenido generado por IA puede ser incorrecto.">
            <a:extLst>
              <a:ext uri="{FF2B5EF4-FFF2-40B4-BE49-F238E27FC236}">
                <a16:creationId xmlns:a16="http://schemas.microsoft.com/office/drawing/2014/main" id="{520C5A68-3C08-CF41-02D1-81B5F65CC7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177" y="264441"/>
            <a:ext cx="1534057" cy="797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46401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82638F47-2A9F-92D8-B5E5-492D696A28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7747" y="-156152"/>
            <a:ext cx="7113494" cy="10062152"/>
          </a:xfrm>
          <a:prstGeom prst="rect">
            <a:avLst/>
          </a:prstGeom>
        </p:spPr>
      </p:pic>
      <p:sp>
        <p:nvSpPr>
          <p:cNvPr id="3" name="Cuadro de texto 2">
            <a:extLst>
              <a:ext uri="{FF2B5EF4-FFF2-40B4-BE49-F238E27FC236}">
                <a16:creationId xmlns:a16="http://schemas.microsoft.com/office/drawing/2014/main" id="{0343D601-4B47-DC95-F17F-536AD5DBAF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2228" y="1684619"/>
            <a:ext cx="6116955" cy="5034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>
              <a:lnSpc>
                <a:spcPct val="115000"/>
              </a:lnSpc>
            </a:pPr>
            <a:r>
              <a:rPr lang="es-ES" sz="2400" b="1" dirty="0">
                <a:solidFill>
                  <a:schemeClr val="bg1"/>
                </a:solidFill>
                <a:effectLst/>
                <a:latin typeface="Poppins" panose="00000500000000000000" pitchFamily="2" charset="0"/>
                <a:ea typeface="Arial" panose="020B0604020202020204" pitchFamily="34" charset="0"/>
                <a:cs typeface="Poppins" panose="00000500000000000000" pitchFamily="2" charset="0"/>
              </a:rPr>
              <a:t>Esquema propuesta metodológica</a:t>
            </a:r>
            <a:endParaRPr lang="es-ES" sz="1200" dirty="0">
              <a:solidFill>
                <a:schemeClr val="bg1"/>
              </a:solidFill>
              <a:effectLst/>
              <a:latin typeface="Poppins" panose="00000500000000000000" pitchFamily="2" charset="0"/>
              <a:ea typeface="Arial" panose="020B0604020202020204" pitchFamily="34" charset="0"/>
              <a:cs typeface="Poppins" panose="00000500000000000000" pitchFamily="2" charset="0"/>
            </a:endParaRPr>
          </a:p>
          <a:p>
            <a:pPr>
              <a:lnSpc>
                <a:spcPct val="115000"/>
              </a:lnSpc>
            </a:pPr>
            <a:r>
              <a:rPr lang="es-ES" sz="1600" dirty="0">
                <a:solidFill>
                  <a:schemeClr val="bg1"/>
                </a:solidFill>
                <a:effectLst/>
                <a:latin typeface="Poppins" panose="00000500000000000000" pitchFamily="2" charset="0"/>
                <a:ea typeface="Arial" panose="020B0604020202020204" pitchFamily="34" charset="0"/>
                <a:cs typeface="Poppins" panose="00000500000000000000" pitchFamily="2" charset="0"/>
              </a:rPr>
              <a:t>Sigue el siguiente índice para presentar la candidatura</a:t>
            </a:r>
            <a:endParaRPr lang="es-ES" sz="1200" dirty="0">
              <a:solidFill>
                <a:schemeClr val="bg1"/>
              </a:solidFill>
              <a:effectLst/>
              <a:latin typeface="Poppins" panose="00000500000000000000" pitchFamily="2" charset="0"/>
              <a:ea typeface="Arial" panose="020B0604020202020204" pitchFamily="34" charset="0"/>
              <a:cs typeface="Poppins" panose="00000500000000000000" pitchFamily="2" charset="0"/>
            </a:endParaRPr>
          </a:p>
          <a:p>
            <a:pPr>
              <a:lnSpc>
                <a:spcPct val="115000"/>
              </a:lnSpc>
            </a:pPr>
            <a:r>
              <a:rPr lang="es-ES" sz="1600" dirty="0">
                <a:solidFill>
                  <a:schemeClr val="bg1"/>
                </a:solidFill>
                <a:effectLst/>
                <a:latin typeface="Poppins" panose="00000500000000000000" pitchFamily="2" charset="0"/>
                <a:ea typeface="Arial" panose="020B0604020202020204" pitchFamily="34" charset="0"/>
                <a:cs typeface="Poppins" panose="00000500000000000000" pitchFamily="2" charset="0"/>
              </a:rPr>
              <a:t> </a:t>
            </a:r>
            <a:endParaRPr lang="es-ES" sz="1200" dirty="0">
              <a:solidFill>
                <a:schemeClr val="bg1"/>
              </a:solidFill>
              <a:effectLst/>
              <a:latin typeface="Poppins" panose="00000500000000000000" pitchFamily="2" charset="0"/>
              <a:ea typeface="Arial" panose="020B0604020202020204" pitchFamily="34" charset="0"/>
              <a:cs typeface="Poppins" panose="00000500000000000000" pitchFamily="2" charset="0"/>
            </a:endParaRPr>
          </a:p>
          <a:p>
            <a:pPr>
              <a:lnSpc>
                <a:spcPct val="150000"/>
              </a:lnSpc>
            </a:pPr>
            <a:r>
              <a:rPr lang="es-ES" sz="1600" dirty="0">
                <a:solidFill>
                  <a:schemeClr val="bg1"/>
                </a:solidFill>
                <a:effectLst/>
                <a:latin typeface="Poppins" panose="00000500000000000000" pitchFamily="2" charset="0"/>
                <a:ea typeface="Arial" panose="020B0604020202020204" pitchFamily="34" charset="0"/>
                <a:cs typeface="Poppins" panose="00000500000000000000" pitchFamily="2" charset="0"/>
              </a:rPr>
              <a:t>1. Resumen de la metodología</a:t>
            </a:r>
            <a:endParaRPr lang="es-ES" sz="1200" dirty="0">
              <a:solidFill>
                <a:schemeClr val="bg1"/>
              </a:solidFill>
              <a:effectLst/>
              <a:latin typeface="Poppins" panose="00000500000000000000" pitchFamily="2" charset="0"/>
              <a:ea typeface="Arial" panose="020B0604020202020204" pitchFamily="34" charset="0"/>
              <a:cs typeface="Poppins" panose="00000500000000000000" pitchFamily="2" charset="0"/>
            </a:endParaRPr>
          </a:p>
          <a:p>
            <a:pPr>
              <a:lnSpc>
                <a:spcPct val="150000"/>
              </a:lnSpc>
            </a:pPr>
            <a:r>
              <a:rPr lang="es-ES" sz="1600" dirty="0">
                <a:solidFill>
                  <a:schemeClr val="bg1"/>
                </a:solidFill>
                <a:effectLst/>
                <a:latin typeface="Poppins" panose="00000500000000000000" pitchFamily="2" charset="0"/>
                <a:ea typeface="Arial" panose="020B0604020202020204" pitchFamily="34" charset="0"/>
                <a:cs typeface="Poppins" panose="00000500000000000000" pitchFamily="2" charset="0"/>
              </a:rPr>
              <a:t>2. Definición y conceptos clave</a:t>
            </a:r>
            <a:endParaRPr lang="es-ES" sz="1200" dirty="0">
              <a:solidFill>
                <a:schemeClr val="bg1"/>
              </a:solidFill>
              <a:effectLst/>
              <a:latin typeface="Poppins" panose="00000500000000000000" pitchFamily="2" charset="0"/>
              <a:ea typeface="Arial" panose="020B0604020202020204" pitchFamily="34" charset="0"/>
              <a:cs typeface="Poppins" panose="00000500000000000000" pitchFamily="2" charset="0"/>
            </a:endParaRPr>
          </a:p>
          <a:p>
            <a:pPr>
              <a:lnSpc>
                <a:spcPct val="150000"/>
              </a:lnSpc>
            </a:pPr>
            <a:r>
              <a:rPr lang="es-ES" sz="1600" dirty="0">
                <a:solidFill>
                  <a:schemeClr val="bg1"/>
                </a:solidFill>
                <a:effectLst/>
                <a:latin typeface="Poppins" panose="00000500000000000000" pitchFamily="2" charset="0"/>
                <a:ea typeface="Arial" panose="020B0604020202020204" pitchFamily="34" charset="0"/>
                <a:cs typeface="Poppins" panose="00000500000000000000" pitchFamily="2" charset="0"/>
              </a:rPr>
              <a:t>3. Necesidades a las que responde la metodología</a:t>
            </a:r>
            <a:endParaRPr lang="es-ES" sz="1200" dirty="0">
              <a:solidFill>
                <a:schemeClr val="bg1"/>
              </a:solidFill>
              <a:effectLst/>
              <a:latin typeface="Poppins" panose="00000500000000000000" pitchFamily="2" charset="0"/>
              <a:ea typeface="Arial" panose="020B0604020202020204" pitchFamily="34" charset="0"/>
              <a:cs typeface="Poppins" panose="00000500000000000000" pitchFamily="2" charset="0"/>
            </a:endParaRPr>
          </a:p>
          <a:p>
            <a:pPr>
              <a:lnSpc>
                <a:spcPct val="150000"/>
              </a:lnSpc>
            </a:pPr>
            <a:r>
              <a:rPr lang="es-ES" sz="1600" dirty="0">
                <a:solidFill>
                  <a:schemeClr val="bg1"/>
                </a:solidFill>
                <a:effectLst/>
                <a:latin typeface="Poppins" panose="00000500000000000000" pitchFamily="2" charset="0"/>
                <a:ea typeface="Arial" panose="020B0604020202020204" pitchFamily="34" charset="0"/>
                <a:cs typeface="Poppins" panose="00000500000000000000" pitchFamily="2" charset="0"/>
              </a:rPr>
              <a:t>4. Objetivos y resultados</a:t>
            </a:r>
            <a:endParaRPr lang="es-ES" sz="1200" dirty="0">
              <a:solidFill>
                <a:schemeClr val="bg1"/>
              </a:solidFill>
              <a:effectLst/>
              <a:latin typeface="Poppins" panose="00000500000000000000" pitchFamily="2" charset="0"/>
              <a:ea typeface="Arial" panose="020B0604020202020204" pitchFamily="34" charset="0"/>
              <a:cs typeface="Poppins" panose="00000500000000000000" pitchFamily="2" charset="0"/>
            </a:endParaRPr>
          </a:p>
          <a:p>
            <a:pPr>
              <a:lnSpc>
                <a:spcPct val="150000"/>
              </a:lnSpc>
            </a:pPr>
            <a:r>
              <a:rPr lang="es-ES" sz="1600" dirty="0">
                <a:solidFill>
                  <a:schemeClr val="bg1"/>
                </a:solidFill>
                <a:effectLst/>
                <a:latin typeface="Poppins" panose="00000500000000000000" pitchFamily="2" charset="0"/>
                <a:ea typeface="Arial" panose="020B0604020202020204" pitchFamily="34" charset="0"/>
                <a:cs typeface="Poppins" panose="00000500000000000000" pitchFamily="2" charset="0"/>
              </a:rPr>
              <a:t>5. Alcance</a:t>
            </a:r>
            <a:endParaRPr lang="es-ES" sz="1200" dirty="0">
              <a:solidFill>
                <a:schemeClr val="bg1"/>
              </a:solidFill>
              <a:effectLst/>
              <a:latin typeface="Poppins" panose="00000500000000000000" pitchFamily="2" charset="0"/>
              <a:ea typeface="Arial" panose="020B0604020202020204" pitchFamily="34" charset="0"/>
              <a:cs typeface="Poppins" panose="00000500000000000000" pitchFamily="2" charset="0"/>
            </a:endParaRPr>
          </a:p>
          <a:p>
            <a:pPr>
              <a:lnSpc>
                <a:spcPct val="150000"/>
              </a:lnSpc>
            </a:pPr>
            <a:r>
              <a:rPr lang="es-ES" sz="1600" dirty="0">
                <a:solidFill>
                  <a:schemeClr val="bg1"/>
                </a:solidFill>
                <a:effectLst/>
                <a:latin typeface="Poppins" panose="00000500000000000000" pitchFamily="2" charset="0"/>
                <a:ea typeface="Arial" panose="020B0604020202020204" pitchFamily="34" charset="0"/>
                <a:cs typeface="Poppins" panose="00000500000000000000" pitchFamily="2" charset="0"/>
              </a:rPr>
              <a:t>6. Pasos a seguir para su implementación</a:t>
            </a:r>
            <a:endParaRPr lang="es-ES" sz="1200" dirty="0">
              <a:solidFill>
                <a:schemeClr val="bg1"/>
              </a:solidFill>
              <a:effectLst/>
              <a:latin typeface="Poppins" panose="00000500000000000000" pitchFamily="2" charset="0"/>
              <a:ea typeface="Arial" panose="020B0604020202020204" pitchFamily="34" charset="0"/>
              <a:cs typeface="Poppins" panose="00000500000000000000" pitchFamily="2" charset="0"/>
            </a:endParaRPr>
          </a:p>
          <a:p>
            <a:pPr>
              <a:lnSpc>
                <a:spcPct val="150000"/>
              </a:lnSpc>
            </a:pPr>
            <a:r>
              <a:rPr lang="es-ES" sz="1600" dirty="0">
                <a:solidFill>
                  <a:schemeClr val="bg1"/>
                </a:solidFill>
                <a:effectLst/>
                <a:latin typeface="Poppins" panose="00000500000000000000" pitchFamily="2" charset="0"/>
                <a:ea typeface="Arial" panose="020B0604020202020204" pitchFamily="34" charset="0"/>
                <a:cs typeface="Poppins" panose="00000500000000000000" pitchFamily="2" charset="0"/>
              </a:rPr>
              <a:t>7. Tecnologías/herramientas para impulsar la metodología</a:t>
            </a:r>
            <a:endParaRPr lang="es-ES" sz="1200" dirty="0">
              <a:solidFill>
                <a:schemeClr val="bg1"/>
              </a:solidFill>
              <a:effectLst/>
              <a:latin typeface="Poppins" panose="00000500000000000000" pitchFamily="2" charset="0"/>
              <a:ea typeface="Arial" panose="020B0604020202020204" pitchFamily="34" charset="0"/>
              <a:cs typeface="Poppins" panose="00000500000000000000" pitchFamily="2" charset="0"/>
            </a:endParaRPr>
          </a:p>
          <a:p>
            <a:pPr>
              <a:lnSpc>
                <a:spcPct val="150000"/>
              </a:lnSpc>
            </a:pPr>
            <a:r>
              <a:rPr lang="es-ES" sz="1600" dirty="0">
                <a:solidFill>
                  <a:schemeClr val="bg1"/>
                </a:solidFill>
                <a:effectLst/>
                <a:latin typeface="Poppins" panose="00000500000000000000" pitchFamily="2" charset="0"/>
                <a:ea typeface="Arial" panose="020B0604020202020204" pitchFamily="34" charset="0"/>
                <a:cs typeface="Poppins" panose="00000500000000000000" pitchFamily="2" charset="0"/>
              </a:rPr>
              <a:t>8. Aspectos diferenciales</a:t>
            </a:r>
            <a:endParaRPr lang="es-ES" sz="1200" dirty="0">
              <a:solidFill>
                <a:schemeClr val="bg1"/>
              </a:solidFill>
              <a:effectLst/>
              <a:latin typeface="Poppins" panose="00000500000000000000" pitchFamily="2" charset="0"/>
              <a:ea typeface="Arial" panose="020B0604020202020204" pitchFamily="34" charset="0"/>
              <a:cs typeface="Poppins" panose="00000500000000000000" pitchFamily="2" charset="0"/>
            </a:endParaRPr>
          </a:p>
          <a:p>
            <a:pPr>
              <a:lnSpc>
                <a:spcPct val="150000"/>
              </a:lnSpc>
            </a:pPr>
            <a:r>
              <a:rPr lang="es-ES" sz="1600" dirty="0">
                <a:solidFill>
                  <a:schemeClr val="bg1"/>
                </a:solidFill>
                <a:effectLst/>
                <a:latin typeface="Poppins" panose="00000500000000000000" pitchFamily="2" charset="0"/>
                <a:ea typeface="Arial" panose="020B0604020202020204" pitchFamily="34" charset="0"/>
                <a:cs typeface="Poppins" panose="00000500000000000000" pitchFamily="2" charset="0"/>
              </a:rPr>
              <a:t>9. Principales casos de éxito</a:t>
            </a:r>
            <a:endParaRPr lang="es-ES" sz="1200" dirty="0">
              <a:solidFill>
                <a:schemeClr val="bg1"/>
              </a:solidFill>
              <a:effectLst/>
              <a:latin typeface="Poppins" panose="00000500000000000000" pitchFamily="2" charset="0"/>
              <a:ea typeface="Arial" panose="020B0604020202020204" pitchFamily="34" charset="0"/>
              <a:cs typeface="Poppins" panose="00000500000000000000" pitchFamily="2" charset="0"/>
            </a:endParaRPr>
          </a:p>
          <a:p>
            <a:pPr>
              <a:lnSpc>
                <a:spcPct val="115000"/>
              </a:lnSpc>
            </a:pPr>
            <a:r>
              <a:rPr lang="es-ES" sz="1600" dirty="0">
                <a:solidFill>
                  <a:schemeClr val="bg1"/>
                </a:solidFill>
                <a:effectLst/>
                <a:latin typeface="Verdana" panose="020B0604030504040204" pitchFamily="34" charset="0"/>
                <a:ea typeface="Arial" panose="020B0604020202020204" pitchFamily="34" charset="0"/>
              </a:rPr>
              <a:t> </a:t>
            </a:r>
            <a:endParaRPr lang="es-ES" sz="1200" dirty="0">
              <a:solidFill>
                <a:schemeClr val="bg1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3973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7838F08D-512A-72F1-8EF1-9AC17D03B119}"/>
              </a:ext>
            </a:extLst>
          </p:cNvPr>
          <p:cNvSpPr txBox="1"/>
          <p:nvPr/>
        </p:nvSpPr>
        <p:spPr>
          <a:xfrm>
            <a:off x="502320" y="1322566"/>
            <a:ext cx="5868000" cy="7920000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pPr algn="just" fontAlgn="base"/>
            <a:endParaRPr lang="es-ES" sz="1200" dirty="0"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2772575-8ABA-ADCE-4718-1A363BB34B98}"/>
              </a:ext>
            </a:extLst>
          </p:cNvPr>
          <p:cNvSpPr txBox="1"/>
          <p:nvPr/>
        </p:nvSpPr>
        <p:spPr>
          <a:xfrm>
            <a:off x="2011680" y="427114"/>
            <a:ext cx="435864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268605" algn="just">
              <a:spcBef>
                <a:spcPts val="630"/>
              </a:spcBef>
              <a:spcAft>
                <a:spcPts val="0"/>
              </a:spcAft>
            </a:pPr>
            <a:r>
              <a:rPr lang="es-ES" sz="1200" b="1" dirty="0">
                <a:solidFill>
                  <a:srgbClr val="C00000"/>
                </a:solidFill>
                <a:latin typeface="Poppins" panose="00000500000000000000" pitchFamily="2" charset="0"/>
                <a:ea typeface="Verdana" panose="020B0604030504040204" pitchFamily="34" charset="0"/>
                <a:cs typeface="Poppins" panose="00000500000000000000" pitchFamily="2" charset="0"/>
              </a:rPr>
              <a:t>1. </a:t>
            </a:r>
            <a:r>
              <a:rPr lang="es-ES" sz="1200" b="1" dirty="0">
                <a:solidFill>
                  <a:srgbClr val="C00000"/>
                </a:solidFill>
                <a:effectLst/>
                <a:latin typeface="Poppins" panose="00000500000000000000" pitchFamily="2" charset="0"/>
                <a:ea typeface="Verdana" panose="020B0604030504040204" pitchFamily="34" charset="0"/>
                <a:cs typeface="Poppins" panose="00000500000000000000" pitchFamily="2" charset="0"/>
              </a:rPr>
              <a:t>Resumen de la metodología (máx. 1 </a:t>
            </a:r>
            <a:r>
              <a:rPr lang="es-ES" sz="1200" b="1" dirty="0" err="1">
                <a:solidFill>
                  <a:srgbClr val="C00000"/>
                </a:solidFill>
                <a:effectLst/>
                <a:latin typeface="Poppins" panose="00000500000000000000" pitchFamily="2" charset="0"/>
                <a:ea typeface="Verdana" panose="020B0604030504040204" pitchFamily="34" charset="0"/>
                <a:cs typeface="Poppins" panose="00000500000000000000" pitchFamily="2" charset="0"/>
              </a:rPr>
              <a:t>slide</a:t>
            </a:r>
            <a:r>
              <a:rPr lang="es-ES" sz="1200" b="1" dirty="0">
                <a:solidFill>
                  <a:srgbClr val="C00000"/>
                </a:solidFill>
                <a:effectLst/>
                <a:latin typeface="Poppins" panose="00000500000000000000" pitchFamily="2" charset="0"/>
                <a:ea typeface="Verdana" panose="020B0604030504040204" pitchFamily="34" charset="0"/>
                <a:cs typeface="Poppins" panose="00000500000000000000" pitchFamily="2" charset="0"/>
              </a:rPr>
              <a:t>)</a:t>
            </a:r>
            <a:endParaRPr lang="es-ES" sz="1200" dirty="0">
              <a:effectLst/>
              <a:latin typeface="Poppins" panose="00000500000000000000" pitchFamily="2" charset="0"/>
              <a:ea typeface="Verdana" panose="020B0604030504040204" pitchFamily="34" charset="0"/>
              <a:cs typeface="Poppins" panose="00000500000000000000" pitchFamily="2" charset="0"/>
            </a:endParaRPr>
          </a:p>
          <a:p>
            <a:pPr algn="ctr" fontAlgn="base"/>
            <a:r>
              <a:rPr lang="es-ES" sz="1200" dirty="0">
                <a:solidFill>
                  <a:srgbClr val="A6A6A6"/>
                </a:solidFill>
                <a:effectLst/>
                <a:latin typeface="Poppins" panose="00000500000000000000" pitchFamily="2" charset="0"/>
                <a:ea typeface="Verdana" panose="020B0604030504040204" pitchFamily="34" charset="0"/>
                <a:cs typeface="Poppins" panose="00000500000000000000" pitchFamily="2" charset="0"/>
              </a:rPr>
              <a:t> </a:t>
            </a:r>
            <a:endParaRPr lang="es-ES" sz="1200" dirty="0">
              <a:effectLst/>
              <a:latin typeface="Poppins" panose="00000500000000000000" pitchFamily="2" charset="0"/>
              <a:ea typeface="Verdana" panose="020B0604030504040204" pitchFamily="34" charset="0"/>
              <a:cs typeface="Poppins" panose="00000500000000000000" pitchFamily="2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A2F11BF3-EE06-10E5-7BC6-DC546CF39AC0}"/>
              </a:ext>
            </a:extLst>
          </p:cNvPr>
          <p:cNvSpPr txBox="1"/>
          <p:nvPr/>
        </p:nvSpPr>
        <p:spPr>
          <a:xfrm>
            <a:off x="2011680" y="680634"/>
            <a:ext cx="4344000" cy="4812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ES_tradnl" sz="1200" i="1" dirty="0">
                <a:solidFill>
                  <a:srgbClr val="808080"/>
                </a:solidFill>
                <a:effectLst/>
                <a:latin typeface="Poppins" panose="00000500000000000000" pitchFamily="2" charset="0"/>
                <a:ea typeface="Arial" panose="020B0604020202020204" pitchFamily="34" charset="0"/>
                <a:cs typeface="Poppins" panose="00000500000000000000" pitchFamily="2" charset="0"/>
              </a:rPr>
              <a:t>Nombre de la metodología y breve descripción:: foco y utilidad CX</a:t>
            </a:r>
            <a:endParaRPr lang="es-ES" sz="1100" dirty="0">
              <a:effectLst/>
              <a:latin typeface="Poppins" panose="00000500000000000000" pitchFamily="2" charset="0"/>
              <a:ea typeface="Arial" panose="020B0604020202020204" pitchFamily="34" charset="0"/>
              <a:cs typeface="Poppins" panose="00000500000000000000" pitchFamily="2" charset="0"/>
            </a:endParaRPr>
          </a:p>
        </p:txBody>
      </p:sp>
      <p:pic>
        <p:nvPicPr>
          <p:cNvPr id="7" name="Imagen 6" descr="Logotipo&#10;&#10;El contenido generado por IA puede ser incorrecto.">
            <a:extLst>
              <a:ext uri="{FF2B5EF4-FFF2-40B4-BE49-F238E27FC236}">
                <a16:creationId xmlns:a16="http://schemas.microsoft.com/office/drawing/2014/main" id="{7DF149D2-5D45-ACFF-5051-E4FA1525D2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177" y="264441"/>
            <a:ext cx="1534057" cy="797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43950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7838F08D-512A-72F1-8EF1-9AC17D03B119}"/>
              </a:ext>
            </a:extLst>
          </p:cNvPr>
          <p:cNvSpPr txBox="1"/>
          <p:nvPr/>
        </p:nvSpPr>
        <p:spPr>
          <a:xfrm>
            <a:off x="502320" y="1322566"/>
            <a:ext cx="5868000" cy="7920000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pPr algn="just" fontAlgn="base"/>
            <a:endParaRPr lang="es-ES" sz="1200" dirty="0"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2772575-8ABA-ADCE-4718-1A363BB34B98}"/>
              </a:ext>
            </a:extLst>
          </p:cNvPr>
          <p:cNvSpPr txBox="1"/>
          <p:nvPr/>
        </p:nvSpPr>
        <p:spPr>
          <a:xfrm>
            <a:off x="2011680" y="427114"/>
            <a:ext cx="435864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268605" algn="just">
              <a:spcBef>
                <a:spcPts val="630"/>
              </a:spcBef>
              <a:spcAft>
                <a:spcPts val="0"/>
              </a:spcAft>
            </a:pPr>
            <a:r>
              <a:rPr lang="es-ES" sz="1200" b="1" dirty="0">
                <a:solidFill>
                  <a:srgbClr val="C00000"/>
                </a:solidFill>
                <a:latin typeface="Poppins" panose="00000500000000000000" pitchFamily="2" charset="0"/>
                <a:ea typeface="Verdana" panose="020B0604030504040204" pitchFamily="34" charset="0"/>
                <a:cs typeface="Poppins" panose="00000500000000000000" pitchFamily="2" charset="0"/>
              </a:rPr>
              <a:t>2. </a:t>
            </a:r>
            <a:r>
              <a:rPr lang="es-ES" sz="1200" b="1" dirty="0">
                <a:solidFill>
                  <a:srgbClr val="C00000"/>
                </a:solidFill>
                <a:effectLst/>
                <a:latin typeface="Poppins" panose="00000500000000000000" pitchFamily="2" charset="0"/>
                <a:ea typeface="Arial" panose="020B0604020202020204" pitchFamily="34" charset="0"/>
                <a:cs typeface="Poppins" panose="00000500000000000000" pitchFamily="2" charset="0"/>
              </a:rPr>
              <a:t>Definición y conceptos clave </a:t>
            </a:r>
            <a:r>
              <a:rPr lang="es-ES" sz="1200" b="1" dirty="0">
                <a:solidFill>
                  <a:srgbClr val="C00000"/>
                </a:solidFill>
                <a:effectLst/>
                <a:latin typeface="Poppins" panose="00000500000000000000" pitchFamily="2" charset="0"/>
                <a:ea typeface="Verdana" panose="020B0604030504040204" pitchFamily="34" charset="0"/>
                <a:cs typeface="Poppins" panose="00000500000000000000" pitchFamily="2" charset="0"/>
              </a:rPr>
              <a:t>(máx. 1 </a:t>
            </a:r>
            <a:r>
              <a:rPr lang="es-ES" sz="1200" b="1" dirty="0" err="1">
                <a:solidFill>
                  <a:srgbClr val="C00000"/>
                </a:solidFill>
                <a:effectLst/>
                <a:latin typeface="Poppins" panose="00000500000000000000" pitchFamily="2" charset="0"/>
                <a:ea typeface="Verdana" panose="020B0604030504040204" pitchFamily="34" charset="0"/>
                <a:cs typeface="Poppins" panose="00000500000000000000" pitchFamily="2" charset="0"/>
              </a:rPr>
              <a:t>slide</a:t>
            </a:r>
            <a:r>
              <a:rPr lang="es-ES" sz="1200" b="1" dirty="0">
                <a:solidFill>
                  <a:srgbClr val="C00000"/>
                </a:solidFill>
                <a:effectLst/>
                <a:latin typeface="Poppins" panose="00000500000000000000" pitchFamily="2" charset="0"/>
                <a:ea typeface="Verdana" panose="020B0604030504040204" pitchFamily="34" charset="0"/>
                <a:cs typeface="Poppins" panose="00000500000000000000" pitchFamily="2" charset="0"/>
              </a:rPr>
              <a:t>)</a:t>
            </a:r>
            <a:endParaRPr lang="es-ES" sz="1200" dirty="0">
              <a:effectLst/>
              <a:latin typeface="Poppins" panose="00000500000000000000" pitchFamily="2" charset="0"/>
              <a:ea typeface="Verdana" panose="020B0604030504040204" pitchFamily="34" charset="0"/>
              <a:cs typeface="Poppins" panose="00000500000000000000" pitchFamily="2" charset="0"/>
            </a:endParaRPr>
          </a:p>
          <a:p>
            <a:pPr algn="ctr" fontAlgn="base"/>
            <a:r>
              <a:rPr lang="es-ES" sz="1200" dirty="0">
                <a:solidFill>
                  <a:srgbClr val="A6A6A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Segoe UI" panose="020B0502040204020203" pitchFamily="34" charset="0"/>
              </a:rPr>
              <a:t> </a:t>
            </a:r>
            <a:endParaRPr lang="es-ES" sz="1200" dirty="0"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2" name="Imagen 1" descr="Logotipo&#10;&#10;El contenido generado por IA puede ser incorrecto.">
            <a:extLst>
              <a:ext uri="{FF2B5EF4-FFF2-40B4-BE49-F238E27FC236}">
                <a16:creationId xmlns:a16="http://schemas.microsoft.com/office/drawing/2014/main" id="{9D1DB4AD-4D32-D68B-2BE5-C7CC996AD6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177" y="264441"/>
            <a:ext cx="1534057" cy="797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74916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7838F08D-512A-72F1-8EF1-9AC17D03B119}"/>
              </a:ext>
            </a:extLst>
          </p:cNvPr>
          <p:cNvSpPr txBox="1"/>
          <p:nvPr/>
        </p:nvSpPr>
        <p:spPr>
          <a:xfrm>
            <a:off x="502320" y="1565893"/>
            <a:ext cx="5868000" cy="7668000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pPr algn="just" fontAlgn="base"/>
            <a:endParaRPr lang="es-ES" sz="1200" dirty="0"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2772575-8ABA-ADCE-4718-1A363BB34B98}"/>
              </a:ext>
            </a:extLst>
          </p:cNvPr>
          <p:cNvSpPr txBox="1"/>
          <p:nvPr/>
        </p:nvSpPr>
        <p:spPr>
          <a:xfrm>
            <a:off x="2011680" y="427114"/>
            <a:ext cx="435864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268605" algn="just">
              <a:spcBef>
                <a:spcPts val="630"/>
              </a:spcBef>
              <a:spcAft>
                <a:spcPts val="0"/>
              </a:spcAft>
            </a:pPr>
            <a:r>
              <a:rPr lang="es-ES" sz="1200" b="1" dirty="0">
                <a:solidFill>
                  <a:srgbClr val="C00000"/>
                </a:solidFill>
                <a:latin typeface="Poppins" panose="00000500000000000000" pitchFamily="2" charset="0"/>
                <a:ea typeface="Verdana" panose="020B0604030504040204" pitchFamily="34" charset="0"/>
                <a:cs typeface="Poppins" panose="00000500000000000000" pitchFamily="2" charset="0"/>
              </a:rPr>
              <a:t>3. </a:t>
            </a:r>
            <a:r>
              <a:rPr lang="es-ES" sz="1200" b="1" dirty="0">
                <a:solidFill>
                  <a:srgbClr val="C00000"/>
                </a:solidFill>
                <a:effectLst/>
                <a:latin typeface="Poppins" panose="00000500000000000000" pitchFamily="2" charset="0"/>
                <a:ea typeface="Arial" panose="020B0604020202020204" pitchFamily="34" charset="0"/>
                <a:cs typeface="Poppins" panose="00000500000000000000" pitchFamily="2" charset="0"/>
              </a:rPr>
              <a:t>Necesidades a las que responde la metodología </a:t>
            </a:r>
            <a:r>
              <a:rPr lang="es-ES" sz="1200" b="1" dirty="0">
                <a:solidFill>
                  <a:srgbClr val="C00000"/>
                </a:solidFill>
                <a:effectLst/>
                <a:latin typeface="Poppins" panose="00000500000000000000" pitchFamily="2" charset="0"/>
                <a:ea typeface="Verdana" panose="020B0604030504040204" pitchFamily="34" charset="0"/>
                <a:cs typeface="Poppins" panose="00000500000000000000" pitchFamily="2" charset="0"/>
              </a:rPr>
              <a:t>(máx. 1 </a:t>
            </a:r>
            <a:r>
              <a:rPr lang="es-ES" sz="1200" b="1" dirty="0" err="1">
                <a:solidFill>
                  <a:srgbClr val="C00000"/>
                </a:solidFill>
                <a:effectLst/>
                <a:latin typeface="Poppins" panose="00000500000000000000" pitchFamily="2" charset="0"/>
                <a:ea typeface="Verdana" panose="020B0604030504040204" pitchFamily="34" charset="0"/>
                <a:cs typeface="Poppins" panose="00000500000000000000" pitchFamily="2" charset="0"/>
              </a:rPr>
              <a:t>slide</a:t>
            </a:r>
            <a:r>
              <a:rPr lang="es-ES" sz="1200" b="1" dirty="0">
                <a:solidFill>
                  <a:srgbClr val="C00000"/>
                </a:solidFill>
                <a:effectLst/>
                <a:latin typeface="Poppins" panose="00000500000000000000" pitchFamily="2" charset="0"/>
                <a:ea typeface="Verdana" panose="020B0604030504040204" pitchFamily="34" charset="0"/>
                <a:cs typeface="Poppins" panose="00000500000000000000" pitchFamily="2" charset="0"/>
              </a:rPr>
              <a:t>)</a:t>
            </a:r>
            <a:endParaRPr lang="es-ES" sz="1200" dirty="0">
              <a:effectLst/>
              <a:latin typeface="Poppins" panose="00000500000000000000" pitchFamily="2" charset="0"/>
              <a:ea typeface="Verdana" panose="020B0604030504040204" pitchFamily="34" charset="0"/>
              <a:cs typeface="Poppins" panose="00000500000000000000" pitchFamily="2" charset="0"/>
            </a:endParaRPr>
          </a:p>
          <a:p>
            <a:pPr algn="ctr" fontAlgn="base"/>
            <a:r>
              <a:rPr lang="es-ES" sz="1200" dirty="0">
                <a:solidFill>
                  <a:srgbClr val="A6A6A6"/>
                </a:solidFill>
                <a:effectLst/>
                <a:latin typeface="Poppins" panose="00000500000000000000" pitchFamily="2" charset="0"/>
                <a:ea typeface="Verdana" panose="020B0604030504040204" pitchFamily="34" charset="0"/>
                <a:cs typeface="Poppins" panose="00000500000000000000" pitchFamily="2" charset="0"/>
              </a:rPr>
              <a:t> </a:t>
            </a:r>
            <a:endParaRPr lang="es-ES" sz="1200" dirty="0">
              <a:effectLst/>
              <a:latin typeface="Poppins" panose="00000500000000000000" pitchFamily="2" charset="0"/>
              <a:ea typeface="Verdana" panose="020B0604030504040204" pitchFamily="34" charset="0"/>
              <a:cs typeface="Poppins" panose="00000500000000000000" pitchFamily="2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A2F11BF3-EE06-10E5-7BC6-DC546CF39AC0}"/>
              </a:ext>
            </a:extLst>
          </p:cNvPr>
          <p:cNvSpPr txBox="1"/>
          <p:nvPr/>
        </p:nvSpPr>
        <p:spPr>
          <a:xfrm>
            <a:off x="2011680" y="904154"/>
            <a:ext cx="4344000" cy="4788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ES_tradnl" sz="1200" i="1" dirty="0">
                <a:solidFill>
                  <a:srgbClr val="808080"/>
                </a:solidFill>
                <a:effectLst/>
                <a:latin typeface="Verdana" panose="020B0604030504040204" pitchFamily="34" charset="0"/>
                <a:ea typeface="Arial" panose="020B0604020202020204" pitchFamily="34" charset="0"/>
                <a:cs typeface="Arial" panose="020B0604020202020204" pitchFamily="34" charset="0"/>
              </a:rPr>
              <a:t>¿Para qué sirve y en qué ayuda esta metodología dentro de la </a:t>
            </a:r>
            <a:r>
              <a:rPr lang="es-ES_tradnl" sz="1200" i="1" dirty="0">
                <a:solidFill>
                  <a:srgbClr val="808080"/>
                </a:solidFill>
                <a:effectLst/>
                <a:latin typeface="Poppins" panose="00000500000000000000" pitchFamily="2" charset="0"/>
                <a:ea typeface="Arial" panose="020B0604020202020204" pitchFamily="34" charset="0"/>
                <a:cs typeface="Poppins" panose="00000500000000000000" pitchFamily="2" charset="0"/>
              </a:rPr>
              <a:t>estrategia</a:t>
            </a:r>
            <a:r>
              <a:rPr lang="es-ES_tradnl" sz="1200" i="1" dirty="0">
                <a:solidFill>
                  <a:srgbClr val="808080"/>
                </a:solidFill>
                <a:effectLst/>
                <a:latin typeface="Verdana" panose="020B060403050404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de CX o EX?</a:t>
            </a:r>
            <a:endParaRPr lang="es-ES" sz="12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pic>
        <p:nvPicPr>
          <p:cNvPr id="2" name="Imagen 1" descr="Logotipo&#10;&#10;El contenido generado por IA puede ser incorrecto.">
            <a:extLst>
              <a:ext uri="{FF2B5EF4-FFF2-40B4-BE49-F238E27FC236}">
                <a16:creationId xmlns:a16="http://schemas.microsoft.com/office/drawing/2014/main" id="{9F33B3ED-9956-1DEE-327F-10480E3DC6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177" y="264441"/>
            <a:ext cx="1534057" cy="797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0925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7838F08D-512A-72F1-8EF1-9AC17D03B119}"/>
              </a:ext>
            </a:extLst>
          </p:cNvPr>
          <p:cNvSpPr txBox="1"/>
          <p:nvPr/>
        </p:nvSpPr>
        <p:spPr>
          <a:xfrm>
            <a:off x="502320" y="1322566"/>
            <a:ext cx="5868000" cy="7920000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pPr algn="just" fontAlgn="base"/>
            <a:endParaRPr lang="es-ES" sz="1200" dirty="0"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2772575-8ABA-ADCE-4718-1A363BB34B98}"/>
              </a:ext>
            </a:extLst>
          </p:cNvPr>
          <p:cNvSpPr txBox="1"/>
          <p:nvPr/>
        </p:nvSpPr>
        <p:spPr>
          <a:xfrm>
            <a:off x="2011680" y="427114"/>
            <a:ext cx="435864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268605" algn="just">
              <a:spcBef>
                <a:spcPts val="630"/>
              </a:spcBef>
              <a:spcAft>
                <a:spcPts val="0"/>
              </a:spcAft>
            </a:pPr>
            <a:r>
              <a:rPr lang="es-ES" sz="1200" b="1" dirty="0">
                <a:solidFill>
                  <a:srgbClr val="C00000"/>
                </a:solidFill>
                <a:latin typeface="Poppins" panose="00000500000000000000" pitchFamily="2" charset="0"/>
                <a:ea typeface="Verdana" panose="020B0604030504040204" pitchFamily="34" charset="0"/>
                <a:cs typeface="Poppins" panose="00000500000000000000" pitchFamily="2" charset="0"/>
              </a:rPr>
              <a:t>4. </a:t>
            </a:r>
            <a:r>
              <a:rPr lang="es-ES" sz="1200" b="1" dirty="0">
                <a:solidFill>
                  <a:srgbClr val="C00000"/>
                </a:solidFill>
                <a:effectLst/>
                <a:latin typeface="Poppins" panose="00000500000000000000" pitchFamily="2" charset="0"/>
                <a:ea typeface="Arial" panose="020B0604020202020204" pitchFamily="34" charset="0"/>
                <a:cs typeface="Poppins" panose="00000500000000000000" pitchFamily="2" charset="0"/>
              </a:rPr>
              <a:t>Objetivos y resultados </a:t>
            </a:r>
            <a:r>
              <a:rPr lang="es-ES" sz="1200" b="1" dirty="0">
                <a:solidFill>
                  <a:srgbClr val="C00000"/>
                </a:solidFill>
                <a:effectLst/>
                <a:latin typeface="Poppins" panose="00000500000000000000" pitchFamily="2" charset="0"/>
                <a:ea typeface="Verdana" panose="020B0604030504040204" pitchFamily="34" charset="0"/>
                <a:cs typeface="Poppins" panose="00000500000000000000" pitchFamily="2" charset="0"/>
              </a:rPr>
              <a:t>(máx. 1 </a:t>
            </a:r>
            <a:r>
              <a:rPr lang="es-ES" sz="1200" b="1" dirty="0" err="1">
                <a:solidFill>
                  <a:srgbClr val="C00000"/>
                </a:solidFill>
                <a:effectLst/>
                <a:latin typeface="Poppins" panose="00000500000000000000" pitchFamily="2" charset="0"/>
                <a:ea typeface="Verdana" panose="020B0604030504040204" pitchFamily="34" charset="0"/>
                <a:cs typeface="Poppins" panose="00000500000000000000" pitchFamily="2" charset="0"/>
              </a:rPr>
              <a:t>slide</a:t>
            </a:r>
            <a:r>
              <a:rPr lang="es-ES" sz="1200" b="1" dirty="0">
                <a:solidFill>
                  <a:srgbClr val="C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)</a:t>
            </a:r>
            <a:endParaRPr lang="es-ES" sz="1200" dirty="0">
              <a:effectLst/>
              <a:latin typeface="Verdana" panose="020B0604030504040204" pitchFamily="34" charset="0"/>
              <a:ea typeface="Verdana" panose="020B0604030504040204" pitchFamily="34" charset="0"/>
              <a:cs typeface="Century Gothic" panose="020B0502020202020204" pitchFamily="34" charset="0"/>
            </a:endParaRPr>
          </a:p>
          <a:p>
            <a:pPr algn="ctr" fontAlgn="base"/>
            <a:r>
              <a:rPr lang="es-ES" sz="1200" dirty="0">
                <a:solidFill>
                  <a:srgbClr val="A6A6A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Segoe UI" panose="020B0502040204020203" pitchFamily="34" charset="0"/>
              </a:rPr>
              <a:t> </a:t>
            </a:r>
            <a:endParaRPr lang="es-ES" sz="1200" dirty="0"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2" name="Imagen 1" descr="Logotipo&#10;&#10;El contenido generado por IA puede ser incorrecto.">
            <a:extLst>
              <a:ext uri="{FF2B5EF4-FFF2-40B4-BE49-F238E27FC236}">
                <a16:creationId xmlns:a16="http://schemas.microsoft.com/office/drawing/2014/main" id="{96C3F28C-262E-0A6D-331C-7938615180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177" y="264441"/>
            <a:ext cx="1534057" cy="797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78145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7838F08D-512A-72F1-8EF1-9AC17D03B119}"/>
              </a:ext>
            </a:extLst>
          </p:cNvPr>
          <p:cNvSpPr txBox="1"/>
          <p:nvPr/>
        </p:nvSpPr>
        <p:spPr>
          <a:xfrm>
            <a:off x="502320" y="1322566"/>
            <a:ext cx="5868000" cy="7920000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pPr algn="just" fontAlgn="base"/>
            <a:endParaRPr lang="es-ES" sz="1200" dirty="0"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2772575-8ABA-ADCE-4718-1A363BB34B98}"/>
              </a:ext>
            </a:extLst>
          </p:cNvPr>
          <p:cNvSpPr txBox="1"/>
          <p:nvPr/>
        </p:nvSpPr>
        <p:spPr>
          <a:xfrm>
            <a:off x="2011680" y="427114"/>
            <a:ext cx="435864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268605" algn="just">
              <a:spcBef>
                <a:spcPts val="630"/>
              </a:spcBef>
              <a:spcAft>
                <a:spcPts val="0"/>
              </a:spcAft>
            </a:pPr>
            <a:r>
              <a:rPr lang="es-ES" sz="1200" b="1" dirty="0">
                <a:solidFill>
                  <a:srgbClr val="C00000"/>
                </a:solidFill>
                <a:effectLst/>
                <a:latin typeface="Poppins" panose="00000500000000000000" pitchFamily="2" charset="0"/>
                <a:ea typeface="Verdana" panose="020B0604030504040204" pitchFamily="34" charset="0"/>
                <a:cs typeface="Poppins" panose="00000500000000000000" pitchFamily="2" charset="0"/>
              </a:rPr>
              <a:t>5. Alcance (máx. 1 </a:t>
            </a:r>
            <a:r>
              <a:rPr lang="es-ES" sz="1200" b="1" dirty="0" err="1">
                <a:solidFill>
                  <a:srgbClr val="C00000"/>
                </a:solidFill>
                <a:effectLst/>
                <a:latin typeface="Poppins" panose="00000500000000000000" pitchFamily="2" charset="0"/>
                <a:ea typeface="Verdana" panose="020B0604030504040204" pitchFamily="34" charset="0"/>
                <a:cs typeface="Poppins" panose="00000500000000000000" pitchFamily="2" charset="0"/>
              </a:rPr>
              <a:t>slide</a:t>
            </a:r>
            <a:r>
              <a:rPr lang="es-ES" sz="1200" b="1" dirty="0">
                <a:solidFill>
                  <a:srgbClr val="C00000"/>
                </a:solidFill>
                <a:effectLst/>
                <a:latin typeface="Poppins" panose="00000500000000000000" pitchFamily="2" charset="0"/>
                <a:ea typeface="Verdana" panose="020B0604030504040204" pitchFamily="34" charset="0"/>
                <a:cs typeface="Poppins" panose="00000500000000000000" pitchFamily="2" charset="0"/>
              </a:rPr>
              <a:t>)</a:t>
            </a:r>
            <a:endParaRPr lang="es-ES" sz="1200" dirty="0">
              <a:effectLst/>
              <a:latin typeface="Poppins" panose="00000500000000000000" pitchFamily="2" charset="0"/>
              <a:ea typeface="Verdana" panose="020B0604030504040204" pitchFamily="34" charset="0"/>
              <a:cs typeface="Poppins" panose="00000500000000000000" pitchFamily="2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A2F11BF3-EE06-10E5-7BC6-DC546CF39AC0}"/>
              </a:ext>
            </a:extLst>
          </p:cNvPr>
          <p:cNvSpPr txBox="1"/>
          <p:nvPr/>
        </p:nvSpPr>
        <p:spPr>
          <a:xfrm>
            <a:off x="2011680" y="680634"/>
            <a:ext cx="4344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s-ES_tradnl" sz="1200" i="1" dirty="0">
                <a:solidFill>
                  <a:srgbClr val="808080"/>
                </a:solidFill>
                <a:latin typeface="Poppins" panose="00000500000000000000" pitchFamily="2" charset="0"/>
                <a:ea typeface="Arial" panose="020B0604020202020204" pitchFamily="34" charset="0"/>
                <a:cs typeface="Poppins" panose="00000500000000000000" pitchFamily="2" charset="0"/>
              </a:rPr>
              <a:t>C</a:t>
            </a:r>
            <a:r>
              <a:rPr lang="es-ES_tradnl" sz="1200" i="1" dirty="0">
                <a:solidFill>
                  <a:srgbClr val="808080"/>
                </a:solidFill>
                <a:effectLst/>
                <a:latin typeface="Poppins" panose="00000500000000000000" pitchFamily="2" charset="0"/>
                <a:ea typeface="Arial" panose="020B0604020202020204" pitchFamily="34" charset="0"/>
                <a:cs typeface="Poppins" panose="00000500000000000000" pitchFamily="2" charset="0"/>
              </a:rPr>
              <a:t>onjunto de procesos necesarios para realizar el proyecto</a:t>
            </a:r>
            <a:endParaRPr lang="es-ES" sz="1200" dirty="0">
              <a:effectLst/>
              <a:latin typeface="Poppins" panose="00000500000000000000" pitchFamily="2" charset="0"/>
              <a:ea typeface="Century Gothic" panose="020B0502020202020204" pitchFamily="34" charset="0"/>
              <a:cs typeface="Poppins" panose="00000500000000000000" pitchFamily="2" charset="0"/>
            </a:endParaRPr>
          </a:p>
        </p:txBody>
      </p:sp>
      <p:pic>
        <p:nvPicPr>
          <p:cNvPr id="2" name="Imagen 1" descr="Logotipo&#10;&#10;El contenido generado por IA puede ser incorrecto.">
            <a:extLst>
              <a:ext uri="{FF2B5EF4-FFF2-40B4-BE49-F238E27FC236}">
                <a16:creationId xmlns:a16="http://schemas.microsoft.com/office/drawing/2014/main" id="{EB7D500E-26BD-0F4D-996C-8DA0D1C425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177" y="264441"/>
            <a:ext cx="1534057" cy="797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95850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7838F08D-512A-72F1-8EF1-9AC17D03B119}"/>
              </a:ext>
            </a:extLst>
          </p:cNvPr>
          <p:cNvSpPr txBox="1"/>
          <p:nvPr/>
        </p:nvSpPr>
        <p:spPr>
          <a:xfrm>
            <a:off x="502320" y="1322566"/>
            <a:ext cx="5868000" cy="7920000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pPr algn="just" fontAlgn="base"/>
            <a:endParaRPr lang="es-ES" sz="1200" dirty="0"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2772575-8ABA-ADCE-4718-1A363BB34B98}"/>
              </a:ext>
            </a:extLst>
          </p:cNvPr>
          <p:cNvSpPr txBox="1"/>
          <p:nvPr/>
        </p:nvSpPr>
        <p:spPr>
          <a:xfrm>
            <a:off x="2011680" y="427114"/>
            <a:ext cx="435864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268605" algn="just"/>
            <a:r>
              <a:rPr lang="es-ES" sz="1200" b="1" dirty="0">
                <a:solidFill>
                  <a:srgbClr val="C00000"/>
                </a:solidFill>
                <a:latin typeface="Poppins" panose="00000500000000000000" pitchFamily="2" charset="0"/>
                <a:ea typeface="Verdana" panose="020B0604030504040204" pitchFamily="34" charset="0"/>
                <a:cs typeface="Poppins" panose="00000500000000000000" pitchFamily="2" charset="0"/>
              </a:rPr>
              <a:t>6. </a:t>
            </a:r>
            <a:r>
              <a:rPr lang="es-ES" sz="1200" b="1" dirty="0">
                <a:solidFill>
                  <a:srgbClr val="C00000"/>
                </a:solidFill>
                <a:effectLst/>
                <a:latin typeface="Poppins" panose="00000500000000000000" pitchFamily="2" charset="0"/>
                <a:ea typeface="Arial" panose="020B0604020202020204" pitchFamily="34" charset="0"/>
                <a:cs typeface="Poppins" panose="00000500000000000000" pitchFamily="2" charset="0"/>
              </a:rPr>
              <a:t>Pasos a seguir para su implementación </a:t>
            </a:r>
          </a:p>
          <a:p>
            <a:pPr indent="-268605" algn="just"/>
            <a:r>
              <a:rPr lang="es-ES" sz="1200" b="1" dirty="0">
                <a:solidFill>
                  <a:srgbClr val="C00000"/>
                </a:solidFill>
                <a:effectLst/>
                <a:latin typeface="Poppins" panose="00000500000000000000" pitchFamily="2" charset="0"/>
                <a:ea typeface="Verdana" panose="020B0604030504040204" pitchFamily="34" charset="0"/>
                <a:cs typeface="Poppins" panose="00000500000000000000" pitchFamily="2" charset="0"/>
              </a:rPr>
              <a:t>(máx. 5 </a:t>
            </a:r>
            <a:r>
              <a:rPr lang="es-ES" sz="1200" b="1" dirty="0" err="1">
                <a:solidFill>
                  <a:srgbClr val="C00000"/>
                </a:solidFill>
                <a:effectLst/>
                <a:latin typeface="Poppins" panose="00000500000000000000" pitchFamily="2" charset="0"/>
                <a:ea typeface="Verdana" panose="020B0604030504040204" pitchFamily="34" charset="0"/>
                <a:cs typeface="Poppins" panose="00000500000000000000" pitchFamily="2" charset="0"/>
              </a:rPr>
              <a:t>slides</a:t>
            </a:r>
            <a:r>
              <a:rPr lang="es-ES" sz="1200" b="1" dirty="0">
                <a:solidFill>
                  <a:srgbClr val="C00000"/>
                </a:solidFill>
                <a:effectLst/>
                <a:latin typeface="Poppins" panose="00000500000000000000" pitchFamily="2" charset="0"/>
                <a:ea typeface="Verdana" panose="020B0604030504040204" pitchFamily="34" charset="0"/>
                <a:cs typeface="Poppins" panose="00000500000000000000" pitchFamily="2" charset="0"/>
              </a:rPr>
              <a:t>)</a:t>
            </a:r>
            <a:endParaRPr lang="es-ES" sz="1200" dirty="0">
              <a:effectLst/>
              <a:latin typeface="Poppins" panose="00000500000000000000" pitchFamily="2" charset="0"/>
              <a:ea typeface="Verdana" panose="020B0604030504040204" pitchFamily="34" charset="0"/>
              <a:cs typeface="Poppins" panose="00000500000000000000" pitchFamily="2" charset="0"/>
            </a:endParaRPr>
          </a:p>
          <a:p>
            <a:pPr algn="ctr" fontAlgn="base"/>
            <a:r>
              <a:rPr lang="es-ES" sz="1200" dirty="0">
                <a:solidFill>
                  <a:srgbClr val="A6A6A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Segoe UI" panose="020B0502040204020203" pitchFamily="34" charset="0"/>
              </a:rPr>
              <a:t> </a:t>
            </a:r>
            <a:endParaRPr lang="es-ES" sz="1200" dirty="0"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2" name="Imagen 1" descr="Logotipo&#10;&#10;El contenido generado por IA puede ser incorrecto.">
            <a:extLst>
              <a:ext uri="{FF2B5EF4-FFF2-40B4-BE49-F238E27FC236}">
                <a16:creationId xmlns:a16="http://schemas.microsoft.com/office/drawing/2014/main" id="{7952D0D2-4231-B7BB-FB6A-DDED4586FC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177" y="264441"/>
            <a:ext cx="1534057" cy="797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915444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75FD64CC2AAC364886363CF5E450E945" ma:contentTypeVersion="19" ma:contentTypeDescription="Crear nuevo documento." ma:contentTypeScope="" ma:versionID="9e53db47695583f9997758bb82e7fbac">
  <xsd:schema xmlns:xsd="http://www.w3.org/2001/XMLSchema" xmlns:xs="http://www.w3.org/2001/XMLSchema" xmlns:p="http://schemas.microsoft.com/office/2006/metadata/properties" xmlns:ns2="48330896-6e93-4e51-b565-05b67d893318" xmlns:ns3="eea3625b-13f3-4327-b805-5ba5b4bdea84" targetNamespace="http://schemas.microsoft.com/office/2006/metadata/properties" ma:root="true" ma:fieldsID="e71b0e47543b532d7afe3208ab2b2ee6" ns2:_="" ns3:_="">
    <xsd:import namespace="48330896-6e93-4e51-b565-05b67d893318"/>
    <xsd:import namespace="eea3625b-13f3-4327-b805-5ba5b4bdea8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330896-6e93-4e51-b565-05b67d89331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Etiquetas de imagen" ma:readOnly="false" ma:fieldId="{5cf76f15-5ced-4ddc-b409-7134ff3c332f}" ma:taxonomyMulti="true" ma:sspId="c28b66e6-c6ea-4ac5-ba4e-1e13dc2573b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ea3625b-13f3-4327-b805-5ba5b4bdea84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a038df8b-5ccd-4cae-b7c7-1f4442b751c3}" ma:internalName="TaxCatchAll" ma:showField="CatchAllData" ma:web="eea3625b-13f3-4327-b805-5ba5b4bdea8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8330896-6e93-4e51-b565-05b67d893318">
      <Terms xmlns="http://schemas.microsoft.com/office/infopath/2007/PartnerControls"/>
    </lcf76f155ced4ddcb4097134ff3c332f>
    <TaxCatchAll xmlns="eea3625b-13f3-4327-b805-5ba5b4bdea84" xsi:nil="true"/>
  </documentManagement>
</p:properties>
</file>

<file path=customXml/itemProps1.xml><?xml version="1.0" encoding="utf-8"?>
<ds:datastoreItem xmlns:ds="http://schemas.openxmlformats.org/officeDocument/2006/customXml" ds:itemID="{33D606DB-B0B5-4919-B12F-8FE258803B6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306B25C-5FBB-4898-85E7-3340DBED707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330896-6e93-4e51-b565-05b67d893318"/>
    <ds:schemaRef ds:uri="eea3625b-13f3-4327-b805-5ba5b4bdea8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D7866E5-4F57-42B8-9CFE-850CB87656EF}">
  <ds:schemaRefs>
    <ds:schemaRef ds:uri="http://schemas.microsoft.com/office/2006/metadata/properties"/>
    <ds:schemaRef ds:uri="http://schemas.microsoft.com/office/infopath/2007/PartnerControls"/>
    <ds:schemaRef ds:uri="48330896-6e93-4e51-b565-05b67d893318"/>
    <ds:schemaRef ds:uri="eea3625b-13f3-4327-b805-5ba5b4bdea84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</TotalTime>
  <Words>567</Words>
  <Application>Microsoft Office PowerPoint</Application>
  <PresentationFormat>A4 (210 x 297 mm)</PresentationFormat>
  <Paragraphs>72</Paragraphs>
  <Slides>21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7" baseType="lpstr">
      <vt:lpstr>Arial</vt:lpstr>
      <vt:lpstr>Calibri</vt:lpstr>
      <vt:lpstr>Calibri Light</vt:lpstr>
      <vt:lpstr>Poppins</vt:lpstr>
      <vt:lpstr>Verdana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Laura Solano</dc:creator>
  <cp:lastModifiedBy>Nanes Martínez-Arroyo</cp:lastModifiedBy>
  <cp:revision>5</cp:revision>
  <dcterms:created xsi:type="dcterms:W3CDTF">2022-11-22T09:07:40Z</dcterms:created>
  <dcterms:modified xsi:type="dcterms:W3CDTF">2025-11-04T09:59:15Z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0x01010075FD64CC2AAC364886363CF5E450E945</vt:lpwstr>
  </property>
</Properties>
</file>