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894" r:id="rId2"/>
    <p:sldId id="892" r:id="rId3"/>
    <p:sldId id="272" r:id="rId4"/>
    <p:sldId id="852" r:id="rId5"/>
    <p:sldId id="863" r:id="rId6"/>
    <p:sldId id="875" r:id="rId7"/>
    <p:sldId id="896" r:id="rId8"/>
    <p:sldId id="905" r:id="rId9"/>
    <p:sldId id="906" r:id="rId10"/>
    <p:sldId id="907" r:id="rId11"/>
    <p:sldId id="908" r:id="rId12"/>
    <p:sldId id="909" r:id="rId13"/>
    <p:sldId id="910" r:id="rId14"/>
    <p:sldId id="878" r:id="rId15"/>
    <p:sldId id="904" r:id="rId16"/>
    <p:sldId id="90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C36"/>
    <a:srgbClr val="F8F7F5"/>
    <a:srgbClr val="FF4438"/>
    <a:srgbClr val="080E29"/>
    <a:srgbClr val="EFE3BA"/>
    <a:srgbClr val="BC983C"/>
    <a:srgbClr val="C1A546"/>
    <a:srgbClr val="5994BC"/>
    <a:srgbClr val="BF1818"/>
    <a:srgbClr val="D5C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200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332FD46-D445-D254-E7BF-E3BD4C45DA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AEFE40-4B74-A131-EC5B-05D74484D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278B-DADC-4F0F-BB37-08E99EA42D7B}" type="datetimeFigureOut">
              <a:rPr lang="es-ES" smtClean="0"/>
              <a:t>17/2/26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F19BC0-28D7-B18B-92FE-11750D012E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D8EB1D-307D-0D47-B1E4-EB06679B6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A3F6-C633-4C58-B23E-AC3AD99D8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4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B55B3-F7EC-47E5-8C0A-6F1607B6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BAAEB6-574F-48E9-9EEA-E7C53212C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960EA-A741-489C-AC98-91D7730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07700-14DA-48D6-91D5-5985D897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785FE-74DA-4074-BF32-7BCFC238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E8AA2573-8B1B-A940-FF29-ECD6092D1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5" y="160193"/>
            <a:ext cx="11682270" cy="6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F446-A558-469E-AFBE-53F0ACA5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22F094-5A36-4FA4-8769-F2FC6C86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FECD50-ACCD-4C2B-94EA-797DD45F2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F63DE4-DA02-4FA1-9470-F4575AA4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A22A0-793D-4112-8F78-A0C76ED7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BE051-B845-46ED-B9DD-AC68815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0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49C7-9FA3-47B5-9BF1-77DA6FDA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7A368-BBCB-48FC-940D-99C378502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1EAB2-6D40-43C6-92F7-91CE98C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42DF1-FD41-4DE0-9202-F5319BAA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36247-036E-4739-94A6-C4AAC838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0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AE401F-70BD-40A1-B3D4-0684FCB10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2FFE34-9ED9-468C-9499-DC3F98D4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D81AE-060B-4666-B035-8E08856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95472-ED53-47B6-89D2-5605D038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146F93-BB22-4DD5-88C7-65336E6E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7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52D74-245B-4ADE-8626-05838B06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EFA77-C4F6-4546-97B8-A52D8C34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8384BD-E4FE-4294-A513-A5111E65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F120A2-2B03-49C8-A606-6C1667B9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2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ED607-7DF4-447F-9884-31073516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84836-E904-4501-92BE-0C230011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BBF55-8585-4009-B7BE-A4144CF8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2EFEBC-3C90-4EA1-953D-BE1F7597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ACFC7-2CF1-44ED-828E-8A3FE96E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23552-61E2-479B-B87E-69A8C20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98D21-7A41-422D-80DE-BFD517D2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C3D5A-66B9-403C-8F7A-11B1E8A9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3314C-FAEF-4D96-9506-4647DF20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053A8-2EC8-462F-AC4C-D603FD36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53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6DB5-DFBA-4960-9FC3-C2A7E72A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5F3BF-5F33-4BA0-A159-580EA1E83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68E186-88C9-423C-9EC3-AF946B79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CBF33-1FD3-4862-B6C4-CCEDF83E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E276A-DC40-4FE9-92D1-EAABC8F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20AA33-73D4-49E1-97DD-8B161BAD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1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2D69-5FA0-4444-90AA-5159B04E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5CBE05-9A02-41DF-B6E2-33C6CC037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D461B4-4A55-456D-B7BA-0483C3272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6B447-958C-421B-80BB-0506D402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C715C7-30D3-4BC9-9191-1C83D368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F7AECE-BC02-4843-A1CF-4D28E67F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E2C514-C2A7-42BB-822C-08B092B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E8636-624D-487F-AFA7-D51C941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A02DE-01BB-41AA-934C-5A3FF3B0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87F70C-BF3E-4AE3-9004-6C9F38DB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139E3B-8914-4B98-A625-DD36DEE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76CF16-C058-4301-91FE-E6F89741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9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911D98-89A6-441E-86C9-3CEEE1FA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BC562-6A70-41F1-B89F-BC50FFBC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806716-E2F4-4891-A060-C652D2CA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5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A0C3E-76C0-4F63-8B9B-374BC464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F3A08-0126-4A33-BB0C-66D1EEE7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79477-290F-4EC1-AF3A-F21DDC84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D8C7D-F896-492F-8C1A-DB18CEDE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20E59-8816-4BA9-BED4-8728EE03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7F991-C90C-4824-9B13-9C42AC10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00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BA16B4-D1E8-429C-B80E-2FB44AE3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C8D5A-3820-4CE3-9DF1-8CBD2AC9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D03AB-C333-4A72-903B-69A1529DE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D8C9-05B8-4434-8DA6-D8774C3C6158}" type="datetimeFigureOut">
              <a:rPr lang="es-ES" smtClean="0"/>
              <a:t>17/2/26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0F526-3483-4264-A16F-C4EC96515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39393-FE98-4D30-ACF0-8E243F1D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5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888B356A-B36E-11F6-ED1E-8490C9B2D7C3}"/>
              </a:ext>
            </a:extLst>
          </p:cNvPr>
          <p:cNvGrpSpPr/>
          <p:nvPr/>
        </p:nvGrpSpPr>
        <p:grpSpPr>
          <a:xfrm>
            <a:off x="254865" y="160193"/>
            <a:ext cx="12505457" cy="6682916"/>
            <a:chOff x="254865" y="160193"/>
            <a:chExt cx="12505457" cy="6682916"/>
          </a:xfrm>
        </p:grpSpPr>
        <p:pic>
          <p:nvPicPr>
            <p:cNvPr id="12" name="Imagen 11" descr="Forma, Rectángulo&#10;&#10;El contenido generado por IA puede ser incorrecto.">
              <a:extLst>
                <a:ext uri="{FF2B5EF4-FFF2-40B4-BE49-F238E27FC236}">
                  <a16:creationId xmlns:a16="http://schemas.microsoft.com/office/drawing/2014/main" id="{BACD2325-1AE4-8C5C-4F65-E2E68698A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5" y="160193"/>
              <a:ext cx="11682270" cy="6537613"/>
            </a:xfrm>
            <a:prstGeom prst="rect">
              <a:avLst/>
            </a:prstGeom>
          </p:spPr>
        </p:pic>
        <p:pic>
          <p:nvPicPr>
            <p:cNvPr id="5" name="Imagen 4" descr="Calendario&#10;&#10;El contenido generado por IA puede ser incorrecto.">
              <a:extLst>
                <a:ext uri="{FF2B5EF4-FFF2-40B4-BE49-F238E27FC236}">
                  <a16:creationId xmlns:a16="http://schemas.microsoft.com/office/drawing/2014/main" id="{2F61B12C-AD95-D951-B488-955371AE8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963" y="2264085"/>
              <a:ext cx="7572359" cy="4579024"/>
            </a:xfrm>
            <a:prstGeom prst="rect">
              <a:avLst/>
            </a:prstGeom>
          </p:spPr>
        </p:pic>
        <p:pic>
          <p:nvPicPr>
            <p:cNvPr id="10" name="Imagen 9" descr="Un dibujo de un caballo&#10;&#10;El contenido generado por IA puede ser incorrecto.">
              <a:extLst>
                <a:ext uri="{FF2B5EF4-FFF2-40B4-BE49-F238E27FC236}">
                  <a16:creationId xmlns:a16="http://schemas.microsoft.com/office/drawing/2014/main" id="{7C3FC698-25D5-27CD-7945-ADB6BCCE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40" y="4204997"/>
              <a:ext cx="4633855" cy="2171927"/>
            </a:xfrm>
            <a:prstGeom prst="rect">
              <a:avLst/>
            </a:prstGeom>
          </p:spPr>
        </p:pic>
        <p:pic>
          <p:nvPicPr>
            <p:cNvPr id="14" name="Imagen 13" descr="Texto&#10;&#10;El contenido generado por IA puede ser incorrecto.">
              <a:extLst>
                <a:ext uri="{FF2B5EF4-FFF2-40B4-BE49-F238E27FC236}">
                  <a16:creationId xmlns:a16="http://schemas.microsoft.com/office/drawing/2014/main" id="{CD0F2970-DA68-EF0E-408E-3FDEDAEB7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699" y="450798"/>
              <a:ext cx="7772400" cy="3231492"/>
            </a:xfrm>
            <a:prstGeom prst="rect">
              <a:avLst/>
            </a:prstGeom>
          </p:spPr>
        </p:pic>
      </p:grpSp>
      <p:sp>
        <p:nvSpPr>
          <p:cNvPr id="21" name="CuadroTexto">
            <a:extLst>
              <a:ext uri="{FF2B5EF4-FFF2-40B4-BE49-F238E27FC236}">
                <a16:creationId xmlns:a16="http://schemas.microsoft.com/office/drawing/2014/main" id="{9DF77C84-1509-7A8B-76A5-8FCD2FC8B465}"/>
              </a:ext>
            </a:extLst>
          </p:cNvPr>
          <p:cNvSpPr txBox="1"/>
          <p:nvPr/>
        </p:nvSpPr>
        <p:spPr>
          <a:xfrm>
            <a:off x="2201847" y="3419911"/>
            <a:ext cx="597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League Gothic Italic" charset="0"/>
                <a:cs typeface="Helvetica" panose="020B0604020202020204" pitchFamily="34" charset="0"/>
              </a:rPr>
              <a:t>Presentación de Candidaturas</a:t>
            </a:r>
          </a:p>
        </p:txBody>
      </p:sp>
      <p:pic>
        <p:nvPicPr>
          <p:cNvPr id="24" name="Imagen 23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7629A5FA-3C1A-2C15-768E-5C0814426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65" y="4084775"/>
            <a:ext cx="1698170" cy="26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5958-4689-DA58-D007-2D3ED27D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712B9A45-FF3C-38DE-CE28-DFC4412441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A0D7AF93-93C0-1E2E-A02A-7EB395DEF8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67D10E3C-DC91-2DF6-D4A7-81BCE7BF0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B7F9998E-2475-AEA0-EA79-C49E2914F125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E594220-CC6C-A24D-9935-80627BB8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B9A596-BAEE-07E0-D162-75118E6FB425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</p:spTree>
    <p:extLst>
      <p:ext uri="{BB962C8B-B14F-4D97-AF65-F5344CB8AC3E}">
        <p14:creationId xmlns:p14="http://schemas.microsoft.com/office/powerpoint/2010/main" val="402945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43BC4-A5D4-D8BB-8845-D74FE43C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6778794E-5A41-C963-F5D6-95FB2B5DF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15272AA5-6972-7169-D696-0930D6D11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98D82B30-AC07-B6F9-0296-5C770E2905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4515A3C5-7B16-056D-F5DE-91012D93DC86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1F1D353-EA60-6BC2-559B-989B3EDB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A5F635-2949-6B1A-3CBD-A88A848757EB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</p:spTree>
    <p:extLst>
      <p:ext uri="{BB962C8B-B14F-4D97-AF65-F5344CB8AC3E}">
        <p14:creationId xmlns:p14="http://schemas.microsoft.com/office/powerpoint/2010/main" val="382487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6AB8-52D6-475F-8A10-561A0FB56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1B2E3774-46C7-9F5D-AB06-CA067568E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8FA1FE83-246E-6E9F-E5CE-FD3C4104C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B43C211-58C6-9442-1CAE-004EE7EDC3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F07577F4-A568-94A2-E627-1CBF960E01CA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4D28884-8EF1-EAAF-02F5-6279EDC6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616554-5216-2C36-B4D5-1035187384CE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</p:spTree>
    <p:extLst>
      <p:ext uri="{BB962C8B-B14F-4D97-AF65-F5344CB8AC3E}">
        <p14:creationId xmlns:p14="http://schemas.microsoft.com/office/powerpoint/2010/main" val="219982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13B22-6811-0D83-740C-14083D22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0B52EDEE-E251-6C13-207E-7A9141348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64015A97-629A-71D4-4288-D47B79168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9C8A0355-81FD-30D3-6D9E-01EF17C364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812F1B09-BBF2-442B-98B6-5811E79C777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2203C2D-EDA9-6337-CE23-4D9D670F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B6BAA4-E4CE-FDC6-69D1-3DC08CAB40B6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</p:spTree>
    <p:extLst>
      <p:ext uri="{BB962C8B-B14F-4D97-AF65-F5344CB8AC3E}">
        <p14:creationId xmlns:p14="http://schemas.microsoft.com/office/powerpoint/2010/main" val="67664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5323C8FA-08D7-BCA7-29E6-80CB78911E3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410632" y="263899"/>
            <a:ext cx="11719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 Resultados: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3708C97-4D7B-8840-1D04-7AEFC7B5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9DBA-F47B-B9C8-7308-54BEEA84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E20FDFEB-9E49-8CE2-08A5-C98A5A2D1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1560BFE8-79CE-0FD4-1AF1-C32958B05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453D93C6-CF49-8653-471C-52F56F240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7B987A20-779E-93D1-7003-B46427DD812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11BC553B-BFFA-9EFF-8CDD-B9C176B9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CC633D10-5990-0AF7-F54B-1C1CF2F27DE6}"/>
              </a:ext>
            </a:extLst>
          </p:cNvPr>
          <p:cNvSpPr txBox="1"/>
          <p:nvPr/>
        </p:nvSpPr>
        <p:spPr>
          <a:xfrm>
            <a:off x="410632" y="263899"/>
            <a:ext cx="11719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 Resultados: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</a:t>
            </a:r>
          </a:p>
        </p:txBody>
      </p:sp>
    </p:spTree>
    <p:extLst>
      <p:ext uri="{BB962C8B-B14F-4D97-AF65-F5344CB8AC3E}">
        <p14:creationId xmlns:p14="http://schemas.microsoft.com/office/powerpoint/2010/main" val="125745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54CBD6FD-4152-C610-9E34-CEAAC6E09BEF}"/>
              </a:ext>
            </a:extLst>
          </p:cNvPr>
          <p:cNvGrpSpPr/>
          <p:nvPr/>
        </p:nvGrpSpPr>
        <p:grpSpPr>
          <a:xfrm>
            <a:off x="254865" y="0"/>
            <a:ext cx="11863907" cy="6697806"/>
            <a:chOff x="254865" y="0"/>
            <a:chExt cx="11863907" cy="6697806"/>
          </a:xfrm>
        </p:grpSpPr>
        <p:pic>
          <p:nvPicPr>
            <p:cNvPr id="3" name="Imagen 2" descr="Forma, Rectángulo&#10;&#10;El contenido generado por IA puede ser incorrecto.">
              <a:extLst>
                <a:ext uri="{FF2B5EF4-FFF2-40B4-BE49-F238E27FC236}">
                  <a16:creationId xmlns:a16="http://schemas.microsoft.com/office/drawing/2014/main" id="{8E8EB1B0-7DC0-DE90-82AA-0211E955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5" y="160193"/>
              <a:ext cx="11682270" cy="6537613"/>
            </a:xfrm>
            <a:prstGeom prst="rect">
              <a:avLst/>
            </a:prstGeom>
          </p:spPr>
        </p:pic>
        <p:pic>
          <p:nvPicPr>
            <p:cNvPr id="5" name="Imagen 4" descr="Un dibujo de un caballo&#10;&#10;El contenido generado por IA puede ser incorrecto.">
              <a:extLst>
                <a:ext uri="{FF2B5EF4-FFF2-40B4-BE49-F238E27FC236}">
                  <a16:creationId xmlns:a16="http://schemas.microsoft.com/office/drawing/2014/main" id="{0806B062-F02B-145F-5125-6FF591B1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41" y="4577923"/>
              <a:ext cx="3838208" cy="1799001"/>
            </a:xfrm>
            <a:prstGeom prst="rect">
              <a:avLst/>
            </a:prstGeom>
          </p:spPr>
        </p:pic>
        <p:pic>
          <p:nvPicPr>
            <p:cNvPr id="6" name="Imagen 5" descr="Texto&#10;&#10;El contenido generado por IA puede ser incorrecto.">
              <a:extLst>
                <a:ext uri="{FF2B5EF4-FFF2-40B4-BE49-F238E27FC236}">
                  <a16:creationId xmlns:a16="http://schemas.microsoft.com/office/drawing/2014/main" id="{E324B06A-8E60-167C-7BD7-797B02316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13" y="916099"/>
              <a:ext cx="6415644" cy="2667400"/>
            </a:xfrm>
            <a:prstGeom prst="rect">
              <a:avLst/>
            </a:prstGeom>
          </p:spPr>
        </p:pic>
        <p:pic>
          <p:nvPicPr>
            <p:cNvPr id="8" name="Imagen 7" descr="Calendario&#10;&#10;El contenido generado por IA puede ser incorrecto.">
              <a:extLst>
                <a:ext uri="{FF2B5EF4-FFF2-40B4-BE49-F238E27FC236}">
                  <a16:creationId xmlns:a16="http://schemas.microsoft.com/office/drawing/2014/main" id="{D6F86042-7DD9-6231-ABAA-BDD6C1D5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137">
              <a:off x="1747475" y="2488425"/>
              <a:ext cx="4765322" cy="2881602"/>
            </a:xfrm>
            <a:prstGeom prst="rect">
              <a:avLst/>
            </a:prstGeom>
          </p:spPr>
        </p:pic>
        <p:pic>
          <p:nvPicPr>
            <p:cNvPr id="13" name="Imagen 12" descr="Imagen que contiene firmar&#10;&#10;El contenido generado por IA puede ser incorrecto.">
              <a:extLst>
                <a:ext uri="{FF2B5EF4-FFF2-40B4-BE49-F238E27FC236}">
                  <a16:creationId xmlns:a16="http://schemas.microsoft.com/office/drawing/2014/main" id="{B77313AA-ED8A-30B8-B9ED-72792E3D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0602" y="0"/>
              <a:ext cx="1698170" cy="2613031"/>
            </a:xfrm>
            <a:prstGeom prst="rect">
              <a:avLst/>
            </a:prstGeom>
          </p:spPr>
        </p:pic>
      </p:grpSp>
      <p:sp>
        <p:nvSpPr>
          <p:cNvPr id="15" name="CuadroTexto">
            <a:extLst>
              <a:ext uri="{FF2B5EF4-FFF2-40B4-BE49-F238E27FC236}">
                <a16:creationId xmlns:a16="http://schemas.microsoft.com/office/drawing/2014/main" id="{9E92D6B0-493C-33FF-AF60-305FFF48760E}"/>
              </a:ext>
            </a:extLst>
          </p:cNvPr>
          <p:cNvSpPr txBox="1"/>
          <p:nvPr/>
        </p:nvSpPr>
        <p:spPr>
          <a:xfrm>
            <a:off x="6653035" y="3983360"/>
            <a:ext cx="461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League Gothic Italic" charset="0"/>
                <a:cs typeface="Helvetica" panose="020B0604020202020204" pitchFamily="34" charset="0"/>
              </a:rPr>
              <a:t>Patrocinador</a:t>
            </a:r>
          </a:p>
        </p:txBody>
      </p:sp>
    </p:spTree>
    <p:extLst>
      <p:ext uri="{BB962C8B-B14F-4D97-AF65-F5344CB8AC3E}">
        <p14:creationId xmlns:p14="http://schemas.microsoft.com/office/powerpoint/2010/main" val="243729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A83F-2816-39BE-0BA0-D597E769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>
            <a:extLst>
              <a:ext uri="{FF2B5EF4-FFF2-40B4-BE49-F238E27FC236}">
                <a16:creationId xmlns:a16="http://schemas.microsoft.com/office/drawing/2014/main" id="{A323DB2E-EA63-6B4A-1287-3C570EDD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964" y="1186924"/>
            <a:ext cx="10708069" cy="4019146"/>
          </a:xfrm>
          <a:noFill/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VALORAREMOS LAS CANDIDATURAS POR:</a:t>
            </a:r>
          </a:p>
          <a:p>
            <a:pPr algn="just"/>
            <a:endParaRPr lang="es-ES" sz="600" b="1" dirty="0">
              <a:solidFill>
                <a:srgbClr val="242C36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SU VALOR ESTRATÉGICO</a:t>
            </a: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- 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Criticidad del proyecto, solución o liderazgo de cara a posicionar la compañía como referente en su mercado.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SER DIFERENTE</a:t>
            </a: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 creatividad, en innovación, en implementación.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 IMPACTO</a:t>
            </a: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 ROI, en valoración del cliente y del empleado.</a:t>
            </a:r>
          </a:p>
          <a:p>
            <a:pPr algn="just"/>
            <a:endParaRPr lang="es-ES" sz="1400" dirty="0">
              <a:solidFill>
                <a:srgbClr val="242C36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es-ES" sz="2800" b="1" dirty="0">
                <a:solidFill>
                  <a:srgbClr val="C0000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ALGUNAS RECOMENDACIONES</a:t>
            </a:r>
            <a:endParaRPr lang="es-ES" sz="600" b="1" dirty="0">
              <a:solidFill>
                <a:srgbClr val="242C36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242C36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Estructura la presentación en base a los siguientes puntos:</a:t>
            </a:r>
            <a:r>
              <a:rPr lang="en-U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Descripción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Objetivos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Desarrollo​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Resultados​</a:t>
            </a:r>
          </a:p>
          <a:p>
            <a:pPr algn="just" rtl="0" fontAlgn="base"/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RECUERDA: </a:t>
            </a:r>
            <a:r>
              <a:rPr lang="en-U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Describe los proyectos o soluciones de manera sencilla y apóyate en</a:t>
            </a: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 </a:t>
            </a: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datos y materiales audiovisuales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. </a:t>
            </a:r>
            <a:r>
              <a:rPr lang="en-U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 jurado tiene que </a:t>
            </a: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entender de un primer vistazo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 lo que estás presentando, por muy compleja que sea la solución. </a:t>
            </a:r>
            <a:r>
              <a:rPr lang="en-U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Recuerda que el </a:t>
            </a: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espacio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 que tienes para aportar información es </a:t>
            </a:r>
            <a:r>
              <a:rPr lang="es-ES" sz="1400" b="1" u="sng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limitado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.</a:t>
            </a:r>
            <a:endParaRPr lang="en-US" sz="1400" dirty="0">
              <a:solidFill>
                <a:srgbClr val="242C36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/>
            <a:endParaRPr lang="es-ES" sz="1400" b="1" dirty="0">
              <a:solidFill>
                <a:srgbClr val="242C36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381E65E-B8F6-612E-D28D-B7D387DF9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66" y="308757"/>
            <a:ext cx="5789068" cy="631945"/>
          </a:xfrm>
          <a:prstGeom prst="rect">
            <a:avLst/>
          </a:prstGeom>
        </p:spPr>
      </p:pic>
      <p:pic>
        <p:nvPicPr>
          <p:cNvPr id="8" name="Imagen 7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4B03158E-654B-FC98-B262-AE510DBD1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86998"/>
            <a:ext cx="924414" cy="14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577FCB4-E6FB-2BC7-6E8D-F33110BA3411}"/>
              </a:ext>
            </a:extLst>
          </p:cNvPr>
          <p:cNvGrpSpPr/>
          <p:nvPr/>
        </p:nvGrpSpPr>
        <p:grpSpPr>
          <a:xfrm>
            <a:off x="381618" y="986498"/>
            <a:ext cx="11428763" cy="5018355"/>
            <a:chOff x="329307" y="1227961"/>
            <a:chExt cx="11428763" cy="5018355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55AC246-409A-CA93-0903-ED73EE4A5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3691271"/>
              <a:ext cx="5705657" cy="81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NOMBRE EMPRESA: 	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E8B85418-2259-49F6-CE96-5916E4C16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4922928"/>
              <a:ext cx="11428763" cy="1323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TÍTULO DEL PROYECTO:</a:t>
              </a:r>
            </a:p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sz="2400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C71407B-DA8D-F8D2-F9BE-C5B8A6A86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845" y="3691271"/>
              <a:ext cx="5600225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SECTOR: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524E0E3-A5DE-7E28-ABFC-EF9A3107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1227961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CATEGORÍA A LA QUE SE PRESENTA: 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40A7E55D-4E7A-F830-5F1A-F392502D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2459616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ÁMBITO DE ACTUACIÓN (país/es):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04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242C3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308758" y="254581"/>
            <a:ext cx="11821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1. Descripción del proyecto: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Describe y resume en pocas líneas y de manera sencilla en qué consiste el proyecto presentado  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(Extensión recomendada: 1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)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B4C636D-7B28-89F5-A1F8-CE086E98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2C01897-6CF9-EB19-16D0-9FF3518C0897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429874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2. Objetivos del proyecto: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Enumera y explica brevemente los objetivos globales y/o particulares hacia los que se enfoca el proyecto.  (Extensión recomendada: 1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EE9E1A6-FCA7-D2B5-7F8B-46BF1CD3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31E1A09-1B87-943A-099B-1A8FCABA11C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DC352348-BA9E-F97B-B257-FC98B17D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62F120-FEC5-F7E2-9415-F19099AE40AF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</p:spTree>
    <p:extLst>
      <p:ext uri="{BB962C8B-B14F-4D97-AF65-F5344CB8AC3E}">
        <p14:creationId xmlns:p14="http://schemas.microsoft.com/office/powerpoint/2010/main" val="35725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C363B-AA13-F5BE-A920-4CD648C3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BB696AEF-4F80-C2D7-7734-62F41B171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7D0802DC-72E4-B06D-283F-936A93DFE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CADA2EA-2D37-F454-75C6-281AECCB10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13D71F79-6BBA-E96B-AF33-CD98F20804D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B29B1F38-5A61-387F-1A5C-D5DD0A04B08F}"/>
              </a:ext>
            </a:extLst>
          </p:cNvPr>
          <p:cNvSpPr txBox="1"/>
          <p:nvPr/>
        </p:nvSpPr>
        <p:spPr>
          <a:xfrm>
            <a:off x="365542" y="243861"/>
            <a:ext cx="11415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F0F8FB9-5B1B-93A3-F415-C0A5713C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CD32D-F5A3-2C4D-3431-35C917E3E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0AC0B85E-C3BA-FB57-4647-5BAF695E77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C7A29329-721F-4E9D-561A-EEA07D654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364E965F-D399-1513-6A91-1BA19FBAE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D47D3AAE-8CE2-94B5-C249-53E2C26A8BF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10053168-02F8-67C8-360C-C99483A3DD2E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D3C4285-0989-6A3E-1680-F714CAFD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7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F28A-A333-89EC-E16D-549ECD53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789550F5-8545-81B1-69E2-1A7CB9631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F94F178D-635C-1350-E9D4-5D74111D5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F69D13FE-6433-C8F0-6F1B-D0B1879F5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D5732177-0269-3E08-38BC-0A79D103F0E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8F3F91ED-2173-C5BC-A16A-406C1A091074}"/>
              </a:ext>
            </a:extLst>
          </p:cNvPr>
          <p:cNvSpPr txBox="1"/>
          <p:nvPr/>
        </p:nvSpPr>
        <p:spPr>
          <a:xfrm>
            <a:off x="365542" y="243861"/>
            <a:ext cx="1146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rgbClr val="242C36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97EA2A4-CA8F-6D40-F3CE-EDCB250F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2" y="933705"/>
            <a:ext cx="11460915" cy="5493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84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808</Words>
  <Application>Microsoft Macintosh PowerPoint</Application>
  <PresentationFormat>Panorámica</PresentationFormat>
  <Paragraphs>51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Arial</vt:lpstr>
      <vt:lpstr>Helvetica</vt:lpstr>
      <vt:lpstr>Poppins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Jesica Duran</dc:creator>
  <cp:lastModifiedBy>Belén Muñoz</cp:lastModifiedBy>
  <cp:revision>19</cp:revision>
  <dcterms:created xsi:type="dcterms:W3CDTF">2022-03-17T10:39:29Z</dcterms:created>
  <dcterms:modified xsi:type="dcterms:W3CDTF">2026-02-17T17:09:59Z</dcterms:modified>
</cp:coreProperties>
</file>